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svg" ContentType="image/svg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2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4.xml" ContentType="application/vnd.openxmlformats-officedocument.theme+xml"/>
  <Override PartName="/ppt/tags/tag5.xml" ContentType="application/vnd.openxmlformats-officedocument.presentationml.tags+xml"/>
  <Override PartName="/ppt/theme/theme5.xml" ContentType="application/vnd.openxmlformats-officedocument.theme+xml"/>
  <Override PartName="/ppt/theme/theme6.xml" ContentType="application/vnd.openxmlformats-officedocument.them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tags/tag10.xml" ContentType="application/vnd.openxmlformats-officedocument.presentationml.tag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rts/chart8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9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10.xml" ContentType="application/vnd.openxmlformats-officedocument.drawingml.chart+xml"/>
  <Override PartName="/ppt/drawings/drawing2.xml" ContentType="application/vnd.openxmlformats-officedocument.drawingml.chartshapes+xml"/>
  <Override PartName="/ppt/charts/chart11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2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  <p:sldMasterId id="2147483704" r:id="rId5"/>
    <p:sldMasterId id="2147483787" r:id="rId6"/>
    <p:sldMasterId id="2147483870" r:id="rId7"/>
  </p:sldMasterIdLst>
  <p:notesMasterIdLst>
    <p:notesMasterId r:id="rId19"/>
  </p:notesMasterIdLst>
  <p:handoutMasterIdLst>
    <p:handoutMasterId r:id="rId20"/>
  </p:handoutMasterIdLst>
  <p:sldIdLst>
    <p:sldId id="1073" r:id="rId8"/>
    <p:sldId id="1108" r:id="rId9"/>
    <p:sldId id="1107" r:id="rId10"/>
    <p:sldId id="1112" r:id="rId11"/>
    <p:sldId id="1105" r:id="rId12"/>
    <p:sldId id="1109" r:id="rId13"/>
    <p:sldId id="1106" r:id="rId14"/>
    <p:sldId id="1110" r:id="rId15"/>
    <p:sldId id="1113" r:id="rId16"/>
    <p:sldId id="1111" r:id="rId17"/>
    <p:sldId id="1095" r:id="rId18"/>
  </p:sldIdLst>
  <p:sldSz cx="12192000" cy="6858000"/>
  <p:notesSz cx="6858000" cy="9144000"/>
  <p:embeddedFontLst>
    <p:embeddedFont>
      <p:font typeface="Cera CY" panose="00000500000000000000" pitchFamily="2" charset="-52"/>
      <p:regular r:id="rId21"/>
      <p:bold r:id="rId22"/>
    </p:embeddedFont>
    <p:embeddedFont>
      <p:font typeface="Arial Narrow" panose="020B0606020202030204" pitchFamily="34" charset="0"/>
      <p:regular r:id="rId23"/>
      <p:bold r:id="rId24"/>
      <p:italic r:id="rId25"/>
      <p:boldItalic r:id="rId26"/>
    </p:embeddedFont>
    <p:embeddedFont>
      <p:font typeface="Verdana" panose="020B0604030504040204" pitchFamily="34" charset="0"/>
      <p:regular r:id="rId27"/>
      <p:bold r:id="rId28"/>
      <p:italic r:id="rId29"/>
      <p:boldItalic r:id="rId30"/>
    </p:embeddedFont>
    <p:embeddedFont>
      <p:font typeface="Tahoma" panose="020B0604030504040204" pitchFamily="34" charset="0"/>
      <p:regular r:id="rId31"/>
      <p:bold r:id="rId32"/>
    </p:embeddedFont>
    <p:embeddedFont>
      <p:font typeface="Cambria" panose="02040503050406030204" pitchFamily="18" charset="0"/>
      <p:regular r:id="rId33"/>
      <p:bold r:id="rId34"/>
      <p:italic r:id="rId35"/>
      <p:boldItalic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Stem Medium" panose="020B0603020203020204" pitchFamily="34" charset="-52"/>
      <p:regular r:id="rId41"/>
    </p:embeddedFont>
  </p:embeddedFontLst>
  <p:custDataLst>
    <p:tags r:id="rId4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4566" userDrawn="1">
          <p15:clr>
            <a:srgbClr val="A4A3A4"/>
          </p15:clr>
        </p15:guide>
        <p15:guide id="5" orient="horz" pos="1117" userDrawn="1">
          <p15:clr>
            <a:srgbClr val="A4A3A4"/>
          </p15:clr>
        </p15:guide>
        <p15:guide id="7" pos="506" userDrawn="1">
          <p15:clr>
            <a:srgbClr val="A4A3A4"/>
          </p15:clr>
        </p15:guide>
        <p15:guide id="8" pos="3364" userDrawn="1">
          <p15:clr>
            <a:srgbClr val="A4A3A4"/>
          </p15:clr>
        </p15:guide>
        <p15:guide id="9" orient="horz" pos="352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4B2"/>
    <a:srgbClr val="FFB2B2"/>
    <a:srgbClr val="2354D6"/>
    <a:srgbClr val="365BE4"/>
    <a:srgbClr val="B2E7CA"/>
    <a:srgbClr val="D4C0E2"/>
    <a:srgbClr val="FFECB2"/>
    <a:srgbClr val="0046A4"/>
    <a:srgbClr val="2C3F4D"/>
    <a:srgbClr val="F29C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65" autoAdjust="0"/>
    <p:restoredTop sz="96405"/>
  </p:normalViewPr>
  <p:slideViewPr>
    <p:cSldViewPr snapToGrid="0" snapToObjects="1" showGuides="1">
      <p:cViewPr varScale="1">
        <p:scale>
          <a:sx n="104" d="100"/>
          <a:sy n="104" d="100"/>
        </p:scale>
        <p:origin x="690" y="120"/>
      </p:cViewPr>
      <p:guideLst>
        <p:guide pos="4566"/>
        <p:guide orient="horz" pos="1117"/>
        <p:guide pos="506"/>
        <p:guide pos="3364"/>
        <p:guide orient="horz" pos="35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 snapToObjects="1" showGuides="1">
      <p:cViewPr varScale="1">
        <p:scale>
          <a:sx n="80" d="100"/>
          <a:sy n="80" d="100"/>
        </p:scale>
        <p:origin x="391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tags" Target="tags/tag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41" Type="http://schemas.openxmlformats.org/officeDocument/2006/relationships/font" Target="fonts/font21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44;&#1080;&#1072;&#1075;&#1088;&#1072;&#1084;&#1084;&#1072;%20&#1074;%20Microsoft%20PowerPoint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int.gazprombank.ru\dfsgpb\Users\Box58\DCM\Origination\&#1054;&#1090;%20&#1063;&#1080;&#1078;&#1086;&#1074;&#1072;\&#1050;&#1072;&#1088;&#1090;&#1099;%20&#1088;&#1099;&#1085;&#1082;&#1072;%20&#1080;%20&#1075;&#1088;&#1072;&#1092;&#1080;&#1082;&#1080;\&#1041;&#1080;&#1096;&#1082;&#1077;&#1082;_&#1082;&#1072;&#1088;&#1090;&#1072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NAUF11\Temp\FB%202019%201H\&#1087;&#1088;&#1077;&#1079;&#1077;&#1085;&#1090;&#1072;&#1094;&#1080;&#1103;%20short\&#1044;&#1080;&#1072;&#1075;&#1088;&#1072;&#1084;&#1084;&#1072;%203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NAUF11\Temp\FB%202019%201H\&#1087;&#1088;&#1077;&#1079;&#1077;&#1085;&#1090;&#1072;&#1094;&#1080;&#1103;%20short\&#1044;&#1080;&#1072;&#1075;&#1088;&#1072;&#1084;&#1084;&#1072;%204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nauf11\Temp\FB%202019%201H\&#1087;&#1088;&#1077;&#1079;&#1077;&#1085;&#1090;&#1072;&#1094;&#1080;&#1103;%20short\&#1044;&#1080;&#1072;&#1075;&#1088;&#1072;&#1084;&#1084;&#1072;%207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'[Диаграмма в Microsoft PowerPoint]Лист2'!$B$23</c:f>
              <c:strCache>
                <c:ptCount val="1"/>
                <c:pt idx="0">
                  <c:v>Турция</c:v>
                </c:pt>
              </c:strCache>
            </c:strRef>
          </c:tx>
          <c:spPr>
            <a:ln w="19050" cap="rnd">
              <a:solidFill>
                <a:schemeClr val="accent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'[Диаграмма в Microsoft PowerPoint]Лист2'!$A$24:$A$559</c:f>
              <c:numCache>
                <c:formatCode>m/d/yyyy</c:formatCode>
                <c:ptCount val="536"/>
                <c:pt idx="0">
                  <c:v>44562</c:v>
                </c:pt>
                <c:pt idx="1">
                  <c:v>44563</c:v>
                </c:pt>
                <c:pt idx="2">
                  <c:v>44564</c:v>
                </c:pt>
                <c:pt idx="3">
                  <c:v>44565</c:v>
                </c:pt>
                <c:pt idx="4">
                  <c:v>44566</c:v>
                </c:pt>
                <c:pt idx="5">
                  <c:v>44567</c:v>
                </c:pt>
                <c:pt idx="6">
                  <c:v>44568</c:v>
                </c:pt>
                <c:pt idx="7">
                  <c:v>44569</c:v>
                </c:pt>
                <c:pt idx="8">
                  <c:v>44570</c:v>
                </c:pt>
                <c:pt idx="9">
                  <c:v>44571</c:v>
                </c:pt>
                <c:pt idx="10">
                  <c:v>44572</c:v>
                </c:pt>
                <c:pt idx="11">
                  <c:v>44573</c:v>
                </c:pt>
                <c:pt idx="12">
                  <c:v>44574</c:v>
                </c:pt>
                <c:pt idx="13">
                  <c:v>44575</c:v>
                </c:pt>
                <c:pt idx="14">
                  <c:v>44576</c:v>
                </c:pt>
                <c:pt idx="15">
                  <c:v>44577</c:v>
                </c:pt>
                <c:pt idx="16">
                  <c:v>44578</c:v>
                </c:pt>
                <c:pt idx="17">
                  <c:v>44579</c:v>
                </c:pt>
                <c:pt idx="18">
                  <c:v>44580</c:v>
                </c:pt>
                <c:pt idx="19">
                  <c:v>44581</c:v>
                </c:pt>
                <c:pt idx="20">
                  <c:v>44582</c:v>
                </c:pt>
                <c:pt idx="21">
                  <c:v>44583</c:v>
                </c:pt>
                <c:pt idx="22">
                  <c:v>44584</c:v>
                </c:pt>
                <c:pt idx="23">
                  <c:v>44585</c:v>
                </c:pt>
                <c:pt idx="24">
                  <c:v>44586</c:v>
                </c:pt>
                <c:pt idx="25">
                  <c:v>44587</c:v>
                </c:pt>
                <c:pt idx="26">
                  <c:v>44588</c:v>
                </c:pt>
                <c:pt idx="27">
                  <c:v>44589</c:v>
                </c:pt>
                <c:pt idx="28">
                  <c:v>44590</c:v>
                </c:pt>
                <c:pt idx="29">
                  <c:v>44591</c:v>
                </c:pt>
                <c:pt idx="30">
                  <c:v>44592</c:v>
                </c:pt>
                <c:pt idx="31">
                  <c:v>44593</c:v>
                </c:pt>
                <c:pt idx="32">
                  <c:v>44594</c:v>
                </c:pt>
                <c:pt idx="33">
                  <c:v>44595</c:v>
                </c:pt>
                <c:pt idx="34">
                  <c:v>44596</c:v>
                </c:pt>
                <c:pt idx="35">
                  <c:v>44597</c:v>
                </c:pt>
                <c:pt idx="36">
                  <c:v>44598</c:v>
                </c:pt>
                <c:pt idx="37">
                  <c:v>44599</c:v>
                </c:pt>
                <c:pt idx="38">
                  <c:v>44600</c:v>
                </c:pt>
                <c:pt idx="39">
                  <c:v>44601</c:v>
                </c:pt>
                <c:pt idx="40">
                  <c:v>44602</c:v>
                </c:pt>
                <c:pt idx="41">
                  <c:v>44603</c:v>
                </c:pt>
                <c:pt idx="42">
                  <c:v>44604</c:v>
                </c:pt>
                <c:pt idx="43">
                  <c:v>44605</c:v>
                </c:pt>
                <c:pt idx="44">
                  <c:v>44606</c:v>
                </c:pt>
                <c:pt idx="45">
                  <c:v>44607</c:v>
                </c:pt>
                <c:pt idx="46">
                  <c:v>44608</c:v>
                </c:pt>
                <c:pt idx="47">
                  <c:v>44609</c:v>
                </c:pt>
                <c:pt idx="48">
                  <c:v>44610</c:v>
                </c:pt>
                <c:pt idx="49">
                  <c:v>44611</c:v>
                </c:pt>
                <c:pt idx="50">
                  <c:v>44612</c:v>
                </c:pt>
                <c:pt idx="51">
                  <c:v>44613</c:v>
                </c:pt>
                <c:pt idx="52">
                  <c:v>44614</c:v>
                </c:pt>
                <c:pt idx="53">
                  <c:v>44615</c:v>
                </c:pt>
                <c:pt idx="54">
                  <c:v>44616</c:v>
                </c:pt>
                <c:pt idx="55">
                  <c:v>44617</c:v>
                </c:pt>
                <c:pt idx="56">
                  <c:v>44618</c:v>
                </c:pt>
                <c:pt idx="57">
                  <c:v>44619</c:v>
                </c:pt>
                <c:pt idx="58">
                  <c:v>44620</c:v>
                </c:pt>
                <c:pt idx="59">
                  <c:v>44621</c:v>
                </c:pt>
                <c:pt idx="60">
                  <c:v>44622</c:v>
                </c:pt>
                <c:pt idx="61">
                  <c:v>44623</c:v>
                </c:pt>
                <c:pt idx="62">
                  <c:v>44624</c:v>
                </c:pt>
                <c:pt idx="63">
                  <c:v>44625</c:v>
                </c:pt>
                <c:pt idx="64">
                  <c:v>44626</c:v>
                </c:pt>
                <c:pt idx="65">
                  <c:v>44627</c:v>
                </c:pt>
                <c:pt idx="66">
                  <c:v>44628</c:v>
                </c:pt>
                <c:pt idx="67">
                  <c:v>44629</c:v>
                </c:pt>
                <c:pt idx="68">
                  <c:v>44630</c:v>
                </c:pt>
                <c:pt idx="69">
                  <c:v>44631</c:v>
                </c:pt>
                <c:pt idx="70">
                  <c:v>44632</c:v>
                </c:pt>
                <c:pt idx="71">
                  <c:v>44633</c:v>
                </c:pt>
                <c:pt idx="72">
                  <c:v>44634</c:v>
                </c:pt>
                <c:pt idx="73">
                  <c:v>44635</c:v>
                </c:pt>
                <c:pt idx="74">
                  <c:v>44636</c:v>
                </c:pt>
                <c:pt idx="75">
                  <c:v>44637</c:v>
                </c:pt>
                <c:pt idx="76">
                  <c:v>44638</c:v>
                </c:pt>
                <c:pt idx="77">
                  <c:v>44639</c:v>
                </c:pt>
                <c:pt idx="78">
                  <c:v>44640</c:v>
                </c:pt>
                <c:pt idx="79">
                  <c:v>44641</c:v>
                </c:pt>
                <c:pt idx="80">
                  <c:v>44642</c:v>
                </c:pt>
                <c:pt idx="81">
                  <c:v>44643</c:v>
                </c:pt>
                <c:pt idx="82">
                  <c:v>44644</c:v>
                </c:pt>
                <c:pt idx="83">
                  <c:v>44645</c:v>
                </c:pt>
                <c:pt idx="84">
                  <c:v>44646</c:v>
                </c:pt>
                <c:pt idx="85">
                  <c:v>44647</c:v>
                </c:pt>
                <c:pt idx="86">
                  <c:v>44648</c:v>
                </c:pt>
                <c:pt idx="87">
                  <c:v>44649</c:v>
                </c:pt>
                <c:pt idx="88">
                  <c:v>44650</c:v>
                </c:pt>
                <c:pt idx="89">
                  <c:v>44651</c:v>
                </c:pt>
                <c:pt idx="90">
                  <c:v>44652</c:v>
                </c:pt>
                <c:pt idx="91">
                  <c:v>44653</c:v>
                </c:pt>
                <c:pt idx="92">
                  <c:v>44654</c:v>
                </c:pt>
                <c:pt idx="93">
                  <c:v>44655</c:v>
                </c:pt>
                <c:pt idx="94">
                  <c:v>44656</c:v>
                </c:pt>
                <c:pt idx="95">
                  <c:v>44657</c:v>
                </c:pt>
                <c:pt idx="96">
                  <c:v>44658</c:v>
                </c:pt>
                <c:pt idx="97">
                  <c:v>44659</c:v>
                </c:pt>
                <c:pt idx="98">
                  <c:v>44660</c:v>
                </c:pt>
                <c:pt idx="99">
                  <c:v>44661</c:v>
                </c:pt>
                <c:pt idx="100">
                  <c:v>44662</c:v>
                </c:pt>
                <c:pt idx="101">
                  <c:v>44663</c:v>
                </c:pt>
                <c:pt idx="102">
                  <c:v>44664</c:v>
                </c:pt>
                <c:pt idx="103">
                  <c:v>44665</c:v>
                </c:pt>
                <c:pt idx="104">
                  <c:v>44666</c:v>
                </c:pt>
                <c:pt idx="105">
                  <c:v>44667</c:v>
                </c:pt>
                <c:pt idx="106">
                  <c:v>44668</c:v>
                </c:pt>
                <c:pt idx="107">
                  <c:v>44669</c:v>
                </c:pt>
                <c:pt idx="108">
                  <c:v>44670</c:v>
                </c:pt>
                <c:pt idx="109">
                  <c:v>44671</c:v>
                </c:pt>
                <c:pt idx="110">
                  <c:v>44672</c:v>
                </c:pt>
                <c:pt idx="111">
                  <c:v>44673</c:v>
                </c:pt>
                <c:pt idx="112">
                  <c:v>44674</c:v>
                </c:pt>
                <c:pt idx="113">
                  <c:v>44675</c:v>
                </c:pt>
                <c:pt idx="114">
                  <c:v>44676</c:v>
                </c:pt>
                <c:pt idx="115">
                  <c:v>44677</c:v>
                </c:pt>
                <c:pt idx="116">
                  <c:v>44678</c:v>
                </c:pt>
                <c:pt idx="117">
                  <c:v>44679</c:v>
                </c:pt>
                <c:pt idx="118">
                  <c:v>44680</c:v>
                </c:pt>
                <c:pt idx="119">
                  <c:v>44681</c:v>
                </c:pt>
                <c:pt idx="120">
                  <c:v>44682</c:v>
                </c:pt>
                <c:pt idx="121">
                  <c:v>44683</c:v>
                </c:pt>
                <c:pt idx="122">
                  <c:v>44684</c:v>
                </c:pt>
                <c:pt idx="123">
                  <c:v>44685</c:v>
                </c:pt>
                <c:pt idx="124">
                  <c:v>44686</c:v>
                </c:pt>
                <c:pt idx="125">
                  <c:v>44687</c:v>
                </c:pt>
                <c:pt idx="126">
                  <c:v>44688</c:v>
                </c:pt>
                <c:pt idx="127">
                  <c:v>44689</c:v>
                </c:pt>
                <c:pt idx="128">
                  <c:v>44690</c:v>
                </c:pt>
                <c:pt idx="129">
                  <c:v>44691</c:v>
                </c:pt>
                <c:pt idx="130">
                  <c:v>44692</c:v>
                </c:pt>
                <c:pt idx="131">
                  <c:v>44693</c:v>
                </c:pt>
                <c:pt idx="132">
                  <c:v>44694</c:v>
                </c:pt>
                <c:pt idx="133">
                  <c:v>44695</c:v>
                </c:pt>
                <c:pt idx="134">
                  <c:v>44696</c:v>
                </c:pt>
                <c:pt idx="135">
                  <c:v>44697</c:v>
                </c:pt>
                <c:pt idx="136">
                  <c:v>44698</c:v>
                </c:pt>
                <c:pt idx="137">
                  <c:v>44699</c:v>
                </c:pt>
                <c:pt idx="138">
                  <c:v>44700</c:v>
                </c:pt>
                <c:pt idx="139">
                  <c:v>44701</c:v>
                </c:pt>
                <c:pt idx="140">
                  <c:v>44702</c:v>
                </c:pt>
                <c:pt idx="141">
                  <c:v>44703</c:v>
                </c:pt>
                <c:pt idx="142">
                  <c:v>44704</c:v>
                </c:pt>
                <c:pt idx="143">
                  <c:v>44705</c:v>
                </c:pt>
                <c:pt idx="144">
                  <c:v>44706</c:v>
                </c:pt>
                <c:pt idx="145">
                  <c:v>44707</c:v>
                </c:pt>
                <c:pt idx="146">
                  <c:v>44708</c:v>
                </c:pt>
                <c:pt idx="147">
                  <c:v>44709</c:v>
                </c:pt>
                <c:pt idx="148">
                  <c:v>44710</c:v>
                </c:pt>
                <c:pt idx="149">
                  <c:v>44711</c:v>
                </c:pt>
                <c:pt idx="150">
                  <c:v>44712</c:v>
                </c:pt>
                <c:pt idx="151">
                  <c:v>44713</c:v>
                </c:pt>
                <c:pt idx="152">
                  <c:v>44714</c:v>
                </c:pt>
                <c:pt idx="153">
                  <c:v>44715</c:v>
                </c:pt>
                <c:pt idx="154">
                  <c:v>44716</c:v>
                </c:pt>
                <c:pt idx="155">
                  <c:v>44717</c:v>
                </c:pt>
                <c:pt idx="156">
                  <c:v>44718</c:v>
                </c:pt>
                <c:pt idx="157">
                  <c:v>44719</c:v>
                </c:pt>
                <c:pt idx="158">
                  <c:v>44720</c:v>
                </c:pt>
                <c:pt idx="159">
                  <c:v>44721</c:v>
                </c:pt>
                <c:pt idx="160">
                  <c:v>44722</c:v>
                </c:pt>
                <c:pt idx="161">
                  <c:v>44723</c:v>
                </c:pt>
                <c:pt idx="162">
                  <c:v>44724</c:v>
                </c:pt>
                <c:pt idx="163">
                  <c:v>44725</c:v>
                </c:pt>
                <c:pt idx="164">
                  <c:v>44726</c:v>
                </c:pt>
                <c:pt idx="165">
                  <c:v>44727</c:v>
                </c:pt>
                <c:pt idx="166">
                  <c:v>44728</c:v>
                </c:pt>
                <c:pt idx="167">
                  <c:v>44729</c:v>
                </c:pt>
                <c:pt idx="168">
                  <c:v>44730</c:v>
                </c:pt>
                <c:pt idx="169">
                  <c:v>44731</c:v>
                </c:pt>
                <c:pt idx="170">
                  <c:v>44732</c:v>
                </c:pt>
                <c:pt idx="171">
                  <c:v>44733</c:v>
                </c:pt>
                <c:pt idx="172">
                  <c:v>44734</c:v>
                </c:pt>
                <c:pt idx="173">
                  <c:v>44735</c:v>
                </c:pt>
                <c:pt idx="174">
                  <c:v>44736</c:v>
                </c:pt>
                <c:pt idx="175">
                  <c:v>44737</c:v>
                </c:pt>
                <c:pt idx="176">
                  <c:v>44738</c:v>
                </c:pt>
                <c:pt idx="177">
                  <c:v>44739</c:v>
                </c:pt>
                <c:pt idx="178">
                  <c:v>44740</c:v>
                </c:pt>
                <c:pt idx="179">
                  <c:v>44741</c:v>
                </c:pt>
                <c:pt idx="180">
                  <c:v>44742</c:v>
                </c:pt>
                <c:pt idx="181">
                  <c:v>44743</c:v>
                </c:pt>
                <c:pt idx="182">
                  <c:v>44744</c:v>
                </c:pt>
                <c:pt idx="183">
                  <c:v>44745</c:v>
                </c:pt>
                <c:pt idx="184">
                  <c:v>44746</c:v>
                </c:pt>
                <c:pt idx="185">
                  <c:v>44747</c:v>
                </c:pt>
                <c:pt idx="186">
                  <c:v>44748</c:v>
                </c:pt>
                <c:pt idx="187">
                  <c:v>44749</c:v>
                </c:pt>
                <c:pt idx="188">
                  <c:v>44750</c:v>
                </c:pt>
                <c:pt idx="189">
                  <c:v>44751</c:v>
                </c:pt>
                <c:pt idx="190">
                  <c:v>44752</c:v>
                </c:pt>
                <c:pt idx="191">
                  <c:v>44753</c:v>
                </c:pt>
                <c:pt idx="192">
                  <c:v>44754</c:v>
                </c:pt>
                <c:pt idx="193">
                  <c:v>44755</c:v>
                </c:pt>
                <c:pt idx="194">
                  <c:v>44756</c:v>
                </c:pt>
                <c:pt idx="195">
                  <c:v>44757</c:v>
                </c:pt>
                <c:pt idx="196">
                  <c:v>44758</c:v>
                </c:pt>
                <c:pt idx="197">
                  <c:v>44759</c:v>
                </c:pt>
                <c:pt idx="198">
                  <c:v>44760</c:v>
                </c:pt>
                <c:pt idx="199">
                  <c:v>44761</c:v>
                </c:pt>
                <c:pt idx="200">
                  <c:v>44762</c:v>
                </c:pt>
                <c:pt idx="201">
                  <c:v>44763</c:v>
                </c:pt>
                <c:pt idx="202">
                  <c:v>44764</c:v>
                </c:pt>
                <c:pt idx="203">
                  <c:v>44765</c:v>
                </c:pt>
                <c:pt idx="204">
                  <c:v>44766</c:v>
                </c:pt>
                <c:pt idx="205">
                  <c:v>44767</c:v>
                </c:pt>
                <c:pt idx="206">
                  <c:v>44768</c:v>
                </c:pt>
                <c:pt idx="207">
                  <c:v>44769</c:v>
                </c:pt>
                <c:pt idx="208">
                  <c:v>44770</c:v>
                </c:pt>
                <c:pt idx="209">
                  <c:v>44771</c:v>
                </c:pt>
                <c:pt idx="210">
                  <c:v>44772</c:v>
                </c:pt>
                <c:pt idx="211">
                  <c:v>44773</c:v>
                </c:pt>
                <c:pt idx="212">
                  <c:v>44774</c:v>
                </c:pt>
                <c:pt idx="213">
                  <c:v>44775</c:v>
                </c:pt>
                <c:pt idx="214">
                  <c:v>44776</c:v>
                </c:pt>
                <c:pt idx="215">
                  <c:v>44777</c:v>
                </c:pt>
                <c:pt idx="216">
                  <c:v>44778</c:v>
                </c:pt>
                <c:pt idx="217">
                  <c:v>44779</c:v>
                </c:pt>
                <c:pt idx="218">
                  <c:v>44780</c:v>
                </c:pt>
                <c:pt idx="219">
                  <c:v>44781</c:v>
                </c:pt>
                <c:pt idx="220">
                  <c:v>44782</c:v>
                </c:pt>
                <c:pt idx="221">
                  <c:v>44783</c:v>
                </c:pt>
                <c:pt idx="222">
                  <c:v>44784</c:v>
                </c:pt>
                <c:pt idx="223">
                  <c:v>44785</c:v>
                </c:pt>
                <c:pt idx="224">
                  <c:v>44786</c:v>
                </c:pt>
                <c:pt idx="225">
                  <c:v>44787</c:v>
                </c:pt>
                <c:pt idx="226">
                  <c:v>44788</c:v>
                </c:pt>
                <c:pt idx="227">
                  <c:v>44789</c:v>
                </c:pt>
                <c:pt idx="228">
                  <c:v>44790</c:v>
                </c:pt>
                <c:pt idx="229">
                  <c:v>44791</c:v>
                </c:pt>
                <c:pt idx="230">
                  <c:v>44792</c:v>
                </c:pt>
                <c:pt idx="231">
                  <c:v>44793</c:v>
                </c:pt>
                <c:pt idx="232">
                  <c:v>44794</c:v>
                </c:pt>
                <c:pt idx="233">
                  <c:v>44795</c:v>
                </c:pt>
                <c:pt idx="234">
                  <c:v>44796</c:v>
                </c:pt>
                <c:pt idx="235">
                  <c:v>44797</c:v>
                </c:pt>
                <c:pt idx="236">
                  <c:v>44798</c:v>
                </c:pt>
                <c:pt idx="237">
                  <c:v>44799</c:v>
                </c:pt>
                <c:pt idx="238">
                  <c:v>44800</c:v>
                </c:pt>
                <c:pt idx="239">
                  <c:v>44801</c:v>
                </c:pt>
                <c:pt idx="240">
                  <c:v>44802</c:v>
                </c:pt>
                <c:pt idx="241">
                  <c:v>44803</c:v>
                </c:pt>
                <c:pt idx="242">
                  <c:v>44804</c:v>
                </c:pt>
                <c:pt idx="243">
                  <c:v>44805</c:v>
                </c:pt>
                <c:pt idx="244">
                  <c:v>44806</c:v>
                </c:pt>
                <c:pt idx="245">
                  <c:v>44807</c:v>
                </c:pt>
                <c:pt idx="246">
                  <c:v>44808</c:v>
                </c:pt>
                <c:pt idx="247">
                  <c:v>44809</c:v>
                </c:pt>
                <c:pt idx="248">
                  <c:v>44810</c:v>
                </c:pt>
                <c:pt idx="249">
                  <c:v>44811</c:v>
                </c:pt>
                <c:pt idx="250">
                  <c:v>44812</c:v>
                </c:pt>
                <c:pt idx="251">
                  <c:v>44813</c:v>
                </c:pt>
                <c:pt idx="252">
                  <c:v>44814</c:v>
                </c:pt>
                <c:pt idx="253">
                  <c:v>44815</c:v>
                </c:pt>
                <c:pt idx="254">
                  <c:v>44816</c:v>
                </c:pt>
                <c:pt idx="255">
                  <c:v>44817</c:v>
                </c:pt>
                <c:pt idx="256">
                  <c:v>44818</c:v>
                </c:pt>
                <c:pt idx="257">
                  <c:v>44819</c:v>
                </c:pt>
                <c:pt idx="258">
                  <c:v>44820</c:v>
                </c:pt>
                <c:pt idx="259">
                  <c:v>44821</c:v>
                </c:pt>
                <c:pt idx="260">
                  <c:v>44822</c:v>
                </c:pt>
                <c:pt idx="261">
                  <c:v>44823</c:v>
                </c:pt>
                <c:pt idx="262">
                  <c:v>44824</c:v>
                </c:pt>
                <c:pt idx="263">
                  <c:v>44825</c:v>
                </c:pt>
                <c:pt idx="264">
                  <c:v>44826</c:v>
                </c:pt>
                <c:pt idx="265">
                  <c:v>44827</c:v>
                </c:pt>
                <c:pt idx="266">
                  <c:v>44828</c:v>
                </c:pt>
                <c:pt idx="267">
                  <c:v>44829</c:v>
                </c:pt>
                <c:pt idx="268">
                  <c:v>44830</c:v>
                </c:pt>
                <c:pt idx="269">
                  <c:v>44831</c:v>
                </c:pt>
                <c:pt idx="270">
                  <c:v>44832</c:v>
                </c:pt>
                <c:pt idx="271">
                  <c:v>44833</c:v>
                </c:pt>
                <c:pt idx="272">
                  <c:v>44834</c:v>
                </c:pt>
                <c:pt idx="273">
                  <c:v>44835</c:v>
                </c:pt>
                <c:pt idx="274">
                  <c:v>44836</c:v>
                </c:pt>
                <c:pt idx="275">
                  <c:v>44837</c:v>
                </c:pt>
                <c:pt idx="276">
                  <c:v>44838</c:v>
                </c:pt>
                <c:pt idx="277">
                  <c:v>44839</c:v>
                </c:pt>
                <c:pt idx="278">
                  <c:v>44840</c:v>
                </c:pt>
                <c:pt idx="279">
                  <c:v>44841</c:v>
                </c:pt>
                <c:pt idx="280">
                  <c:v>44842</c:v>
                </c:pt>
                <c:pt idx="281">
                  <c:v>44843</c:v>
                </c:pt>
                <c:pt idx="282">
                  <c:v>44844</c:v>
                </c:pt>
                <c:pt idx="283">
                  <c:v>44845</c:v>
                </c:pt>
                <c:pt idx="284">
                  <c:v>44846</c:v>
                </c:pt>
                <c:pt idx="285">
                  <c:v>44847</c:v>
                </c:pt>
                <c:pt idx="286">
                  <c:v>44848</c:v>
                </c:pt>
                <c:pt idx="287">
                  <c:v>44849</c:v>
                </c:pt>
                <c:pt idx="288">
                  <c:v>44850</c:v>
                </c:pt>
                <c:pt idx="289">
                  <c:v>44851</c:v>
                </c:pt>
                <c:pt idx="290">
                  <c:v>44852</c:v>
                </c:pt>
                <c:pt idx="291">
                  <c:v>44853</c:v>
                </c:pt>
                <c:pt idx="292">
                  <c:v>44854</c:v>
                </c:pt>
                <c:pt idx="293">
                  <c:v>44855</c:v>
                </c:pt>
                <c:pt idx="294">
                  <c:v>44856</c:v>
                </c:pt>
                <c:pt idx="295">
                  <c:v>44857</c:v>
                </c:pt>
                <c:pt idx="296">
                  <c:v>44858</c:v>
                </c:pt>
                <c:pt idx="297">
                  <c:v>44859</c:v>
                </c:pt>
                <c:pt idx="298">
                  <c:v>44860</c:v>
                </c:pt>
                <c:pt idx="299">
                  <c:v>44861</c:v>
                </c:pt>
                <c:pt idx="300">
                  <c:v>44862</c:v>
                </c:pt>
                <c:pt idx="301">
                  <c:v>44863</c:v>
                </c:pt>
                <c:pt idx="302">
                  <c:v>44864</c:v>
                </c:pt>
                <c:pt idx="303">
                  <c:v>44865</c:v>
                </c:pt>
                <c:pt idx="304">
                  <c:v>44866</c:v>
                </c:pt>
                <c:pt idx="305">
                  <c:v>44867</c:v>
                </c:pt>
                <c:pt idx="306">
                  <c:v>44868</c:v>
                </c:pt>
                <c:pt idx="307">
                  <c:v>44869</c:v>
                </c:pt>
                <c:pt idx="308">
                  <c:v>44870</c:v>
                </c:pt>
                <c:pt idx="309">
                  <c:v>44871</c:v>
                </c:pt>
                <c:pt idx="310">
                  <c:v>44872</c:v>
                </c:pt>
                <c:pt idx="311">
                  <c:v>44873</c:v>
                </c:pt>
                <c:pt idx="312">
                  <c:v>44874</c:v>
                </c:pt>
                <c:pt idx="313">
                  <c:v>44875</c:v>
                </c:pt>
                <c:pt idx="314">
                  <c:v>44876</c:v>
                </c:pt>
                <c:pt idx="315">
                  <c:v>44877</c:v>
                </c:pt>
                <c:pt idx="316">
                  <c:v>44878</c:v>
                </c:pt>
                <c:pt idx="317">
                  <c:v>44879</c:v>
                </c:pt>
                <c:pt idx="318">
                  <c:v>44880</c:v>
                </c:pt>
                <c:pt idx="319">
                  <c:v>44881</c:v>
                </c:pt>
                <c:pt idx="320">
                  <c:v>44882</c:v>
                </c:pt>
                <c:pt idx="321">
                  <c:v>44883</c:v>
                </c:pt>
                <c:pt idx="322">
                  <c:v>44884</c:v>
                </c:pt>
                <c:pt idx="323">
                  <c:v>44885</c:v>
                </c:pt>
                <c:pt idx="324">
                  <c:v>44886</c:v>
                </c:pt>
                <c:pt idx="325">
                  <c:v>44887</c:v>
                </c:pt>
                <c:pt idx="326">
                  <c:v>44888</c:v>
                </c:pt>
                <c:pt idx="327">
                  <c:v>44889</c:v>
                </c:pt>
                <c:pt idx="328">
                  <c:v>44890</c:v>
                </c:pt>
                <c:pt idx="329">
                  <c:v>44891</c:v>
                </c:pt>
                <c:pt idx="330">
                  <c:v>44892</c:v>
                </c:pt>
                <c:pt idx="331">
                  <c:v>44893</c:v>
                </c:pt>
                <c:pt idx="332">
                  <c:v>44894</c:v>
                </c:pt>
                <c:pt idx="333">
                  <c:v>44895</c:v>
                </c:pt>
                <c:pt idx="334">
                  <c:v>44896</c:v>
                </c:pt>
                <c:pt idx="335">
                  <c:v>44897</c:v>
                </c:pt>
                <c:pt idx="336">
                  <c:v>44898</c:v>
                </c:pt>
                <c:pt idx="337">
                  <c:v>44899</c:v>
                </c:pt>
                <c:pt idx="338">
                  <c:v>44900</c:v>
                </c:pt>
                <c:pt idx="339">
                  <c:v>44901</c:v>
                </c:pt>
                <c:pt idx="340">
                  <c:v>44902</c:v>
                </c:pt>
                <c:pt idx="341">
                  <c:v>44903</c:v>
                </c:pt>
                <c:pt idx="342">
                  <c:v>44904</c:v>
                </c:pt>
                <c:pt idx="343">
                  <c:v>44905</c:v>
                </c:pt>
                <c:pt idx="344">
                  <c:v>44906</c:v>
                </c:pt>
                <c:pt idx="345">
                  <c:v>44907</c:v>
                </c:pt>
                <c:pt idx="346">
                  <c:v>44908</c:v>
                </c:pt>
                <c:pt idx="347">
                  <c:v>44909</c:v>
                </c:pt>
                <c:pt idx="348">
                  <c:v>44910</c:v>
                </c:pt>
                <c:pt idx="349">
                  <c:v>44911</c:v>
                </c:pt>
                <c:pt idx="350">
                  <c:v>44912</c:v>
                </c:pt>
                <c:pt idx="351">
                  <c:v>44913</c:v>
                </c:pt>
                <c:pt idx="352">
                  <c:v>44914</c:v>
                </c:pt>
                <c:pt idx="353">
                  <c:v>44915</c:v>
                </c:pt>
                <c:pt idx="354">
                  <c:v>44916</c:v>
                </c:pt>
                <c:pt idx="355">
                  <c:v>44917</c:v>
                </c:pt>
                <c:pt idx="356">
                  <c:v>44918</c:v>
                </c:pt>
                <c:pt idx="357">
                  <c:v>44919</c:v>
                </c:pt>
                <c:pt idx="358">
                  <c:v>44920</c:v>
                </c:pt>
                <c:pt idx="359">
                  <c:v>44921</c:v>
                </c:pt>
                <c:pt idx="360">
                  <c:v>44922</c:v>
                </c:pt>
                <c:pt idx="361">
                  <c:v>44923</c:v>
                </c:pt>
                <c:pt idx="362">
                  <c:v>44924</c:v>
                </c:pt>
                <c:pt idx="363">
                  <c:v>44925</c:v>
                </c:pt>
                <c:pt idx="364">
                  <c:v>44926</c:v>
                </c:pt>
                <c:pt idx="365">
                  <c:v>44927</c:v>
                </c:pt>
                <c:pt idx="366">
                  <c:v>44928</c:v>
                </c:pt>
                <c:pt idx="367">
                  <c:v>44929</c:v>
                </c:pt>
                <c:pt idx="368">
                  <c:v>44930</c:v>
                </c:pt>
                <c:pt idx="369">
                  <c:v>44931</c:v>
                </c:pt>
                <c:pt idx="370">
                  <c:v>44932</c:v>
                </c:pt>
                <c:pt idx="371">
                  <c:v>44933</c:v>
                </c:pt>
                <c:pt idx="372">
                  <c:v>44934</c:v>
                </c:pt>
                <c:pt idx="373">
                  <c:v>44935</c:v>
                </c:pt>
                <c:pt idx="374">
                  <c:v>44936</c:v>
                </c:pt>
                <c:pt idx="375">
                  <c:v>44937</c:v>
                </c:pt>
                <c:pt idx="376">
                  <c:v>44938</c:v>
                </c:pt>
                <c:pt idx="377">
                  <c:v>44939</c:v>
                </c:pt>
                <c:pt idx="378">
                  <c:v>44940</c:v>
                </c:pt>
                <c:pt idx="379">
                  <c:v>44941</c:v>
                </c:pt>
                <c:pt idx="380">
                  <c:v>44942</c:v>
                </c:pt>
                <c:pt idx="381">
                  <c:v>44943</c:v>
                </c:pt>
                <c:pt idx="382">
                  <c:v>44944</c:v>
                </c:pt>
                <c:pt idx="383">
                  <c:v>44945</c:v>
                </c:pt>
                <c:pt idx="384">
                  <c:v>44946</c:v>
                </c:pt>
                <c:pt idx="385">
                  <c:v>44947</c:v>
                </c:pt>
                <c:pt idx="386">
                  <c:v>44948</c:v>
                </c:pt>
                <c:pt idx="387">
                  <c:v>44949</c:v>
                </c:pt>
                <c:pt idx="388">
                  <c:v>44950</c:v>
                </c:pt>
                <c:pt idx="389">
                  <c:v>44951</c:v>
                </c:pt>
                <c:pt idx="390">
                  <c:v>44952</c:v>
                </c:pt>
                <c:pt idx="391">
                  <c:v>44953</c:v>
                </c:pt>
                <c:pt idx="392">
                  <c:v>44954</c:v>
                </c:pt>
                <c:pt idx="393">
                  <c:v>44955</c:v>
                </c:pt>
                <c:pt idx="394">
                  <c:v>44956</c:v>
                </c:pt>
                <c:pt idx="395">
                  <c:v>44957</c:v>
                </c:pt>
                <c:pt idx="396">
                  <c:v>44958</c:v>
                </c:pt>
                <c:pt idx="397">
                  <c:v>44959</c:v>
                </c:pt>
                <c:pt idx="398">
                  <c:v>44960</c:v>
                </c:pt>
                <c:pt idx="399">
                  <c:v>44961</c:v>
                </c:pt>
                <c:pt idx="400">
                  <c:v>44962</c:v>
                </c:pt>
                <c:pt idx="401">
                  <c:v>44963</c:v>
                </c:pt>
                <c:pt idx="402">
                  <c:v>44964</c:v>
                </c:pt>
                <c:pt idx="403">
                  <c:v>44965</c:v>
                </c:pt>
                <c:pt idx="404">
                  <c:v>44966</c:v>
                </c:pt>
                <c:pt idx="405">
                  <c:v>44967</c:v>
                </c:pt>
                <c:pt idx="406">
                  <c:v>44968</c:v>
                </c:pt>
                <c:pt idx="407">
                  <c:v>44969</c:v>
                </c:pt>
                <c:pt idx="408">
                  <c:v>44970</c:v>
                </c:pt>
                <c:pt idx="409">
                  <c:v>44971</c:v>
                </c:pt>
                <c:pt idx="410">
                  <c:v>44972</c:v>
                </c:pt>
                <c:pt idx="411">
                  <c:v>44973</c:v>
                </c:pt>
                <c:pt idx="412">
                  <c:v>44974</c:v>
                </c:pt>
                <c:pt idx="413">
                  <c:v>44975</c:v>
                </c:pt>
                <c:pt idx="414">
                  <c:v>44976</c:v>
                </c:pt>
                <c:pt idx="415">
                  <c:v>44977</c:v>
                </c:pt>
                <c:pt idx="416">
                  <c:v>44978</c:v>
                </c:pt>
                <c:pt idx="417">
                  <c:v>44979</c:v>
                </c:pt>
                <c:pt idx="418">
                  <c:v>44980</c:v>
                </c:pt>
                <c:pt idx="419">
                  <c:v>44981</c:v>
                </c:pt>
                <c:pt idx="420">
                  <c:v>44982</c:v>
                </c:pt>
                <c:pt idx="421">
                  <c:v>44983</c:v>
                </c:pt>
                <c:pt idx="422">
                  <c:v>44984</c:v>
                </c:pt>
                <c:pt idx="423">
                  <c:v>44985</c:v>
                </c:pt>
                <c:pt idx="424">
                  <c:v>44986</c:v>
                </c:pt>
                <c:pt idx="425">
                  <c:v>44987</c:v>
                </c:pt>
                <c:pt idx="426">
                  <c:v>44988</c:v>
                </c:pt>
                <c:pt idx="427">
                  <c:v>44989</c:v>
                </c:pt>
                <c:pt idx="428">
                  <c:v>44990</c:v>
                </c:pt>
                <c:pt idx="429">
                  <c:v>44991</c:v>
                </c:pt>
                <c:pt idx="430">
                  <c:v>44992</c:v>
                </c:pt>
                <c:pt idx="431">
                  <c:v>44993</c:v>
                </c:pt>
                <c:pt idx="432">
                  <c:v>44994</c:v>
                </c:pt>
                <c:pt idx="433">
                  <c:v>44995</c:v>
                </c:pt>
                <c:pt idx="434">
                  <c:v>44996</c:v>
                </c:pt>
                <c:pt idx="435">
                  <c:v>44997</c:v>
                </c:pt>
                <c:pt idx="436">
                  <c:v>44998</c:v>
                </c:pt>
                <c:pt idx="437">
                  <c:v>44999</c:v>
                </c:pt>
                <c:pt idx="438">
                  <c:v>45000</c:v>
                </c:pt>
                <c:pt idx="439">
                  <c:v>45001</c:v>
                </c:pt>
                <c:pt idx="440">
                  <c:v>45002</c:v>
                </c:pt>
                <c:pt idx="441">
                  <c:v>45003</c:v>
                </c:pt>
                <c:pt idx="442">
                  <c:v>45004</c:v>
                </c:pt>
                <c:pt idx="443">
                  <c:v>45005</c:v>
                </c:pt>
                <c:pt idx="444">
                  <c:v>45006</c:v>
                </c:pt>
                <c:pt idx="445">
                  <c:v>45007</c:v>
                </c:pt>
                <c:pt idx="446">
                  <c:v>45008</c:v>
                </c:pt>
                <c:pt idx="447">
                  <c:v>45009</c:v>
                </c:pt>
                <c:pt idx="448">
                  <c:v>45010</c:v>
                </c:pt>
                <c:pt idx="449">
                  <c:v>45011</c:v>
                </c:pt>
                <c:pt idx="450">
                  <c:v>45012</c:v>
                </c:pt>
                <c:pt idx="451">
                  <c:v>45013</c:v>
                </c:pt>
                <c:pt idx="452">
                  <c:v>45014</c:v>
                </c:pt>
                <c:pt idx="453">
                  <c:v>45015</c:v>
                </c:pt>
                <c:pt idx="454">
                  <c:v>45016</c:v>
                </c:pt>
                <c:pt idx="455">
                  <c:v>45017</c:v>
                </c:pt>
                <c:pt idx="456">
                  <c:v>45018</c:v>
                </c:pt>
                <c:pt idx="457">
                  <c:v>45019</c:v>
                </c:pt>
                <c:pt idx="458">
                  <c:v>45020</c:v>
                </c:pt>
                <c:pt idx="459">
                  <c:v>45021</c:v>
                </c:pt>
                <c:pt idx="460">
                  <c:v>45022</c:v>
                </c:pt>
                <c:pt idx="461">
                  <c:v>45023</c:v>
                </c:pt>
                <c:pt idx="462">
                  <c:v>45024</c:v>
                </c:pt>
                <c:pt idx="463">
                  <c:v>45025</c:v>
                </c:pt>
                <c:pt idx="464">
                  <c:v>45026</c:v>
                </c:pt>
                <c:pt idx="465">
                  <c:v>45027</c:v>
                </c:pt>
                <c:pt idx="466">
                  <c:v>45028</c:v>
                </c:pt>
                <c:pt idx="467">
                  <c:v>45029</c:v>
                </c:pt>
                <c:pt idx="468">
                  <c:v>45030</c:v>
                </c:pt>
                <c:pt idx="469">
                  <c:v>45031</c:v>
                </c:pt>
                <c:pt idx="470">
                  <c:v>45032</c:v>
                </c:pt>
                <c:pt idx="471">
                  <c:v>45033</c:v>
                </c:pt>
                <c:pt idx="472">
                  <c:v>45034</c:v>
                </c:pt>
                <c:pt idx="473">
                  <c:v>45035</c:v>
                </c:pt>
                <c:pt idx="474">
                  <c:v>45036</c:v>
                </c:pt>
                <c:pt idx="475">
                  <c:v>45037</c:v>
                </c:pt>
                <c:pt idx="476">
                  <c:v>45038</c:v>
                </c:pt>
                <c:pt idx="477">
                  <c:v>45039</c:v>
                </c:pt>
                <c:pt idx="478">
                  <c:v>45040</c:v>
                </c:pt>
                <c:pt idx="479">
                  <c:v>45041</c:v>
                </c:pt>
                <c:pt idx="480">
                  <c:v>45042</c:v>
                </c:pt>
                <c:pt idx="481">
                  <c:v>45043</c:v>
                </c:pt>
                <c:pt idx="482">
                  <c:v>45044</c:v>
                </c:pt>
                <c:pt idx="483">
                  <c:v>45045</c:v>
                </c:pt>
                <c:pt idx="484">
                  <c:v>45046</c:v>
                </c:pt>
                <c:pt idx="485">
                  <c:v>45047</c:v>
                </c:pt>
                <c:pt idx="486">
                  <c:v>45048</c:v>
                </c:pt>
                <c:pt idx="487">
                  <c:v>45049</c:v>
                </c:pt>
                <c:pt idx="488">
                  <c:v>45050</c:v>
                </c:pt>
                <c:pt idx="489">
                  <c:v>45051</c:v>
                </c:pt>
                <c:pt idx="490">
                  <c:v>45052</c:v>
                </c:pt>
                <c:pt idx="491">
                  <c:v>45053</c:v>
                </c:pt>
                <c:pt idx="492">
                  <c:v>45054</c:v>
                </c:pt>
                <c:pt idx="493">
                  <c:v>45055</c:v>
                </c:pt>
                <c:pt idx="494">
                  <c:v>45056</c:v>
                </c:pt>
                <c:pt idx="495">
                  <c:v>45057</c:v>
                </c:pt>
                <c:pt idx="496">
                  <c:v>45058</c:v>
                </c:pt>
                <c:pt idx="497">
                  <c:v>45059</c:v>
                </c:pt>
                <c:pt idx="498">
                  <c:v>45060</c:v>
                </c:pt>
                <c:pt idx="499">
                  <c:v>45061</c:v>
                </c:pt>
                <c:pt idx="500">
                  <c:v>45062</c:v>
                </c:pt>
                <c:pt idx="501">
                  <c:v>45063</c:v>
                </c:pt>
                <c:pt idx="502">
                  <c:v>45064</c:v>
                </c:pt>
                <c:pt idx="503">
                  <c:v>45065</c:v>
                </c:pt>
                <c:pt idx="504">
                  <c:v>45066</c:v>
                </c:pt>
                <c:pt idx="505">
                  <c:v>45067</c:v>
                </c:pt>
                <c:pt idx="506">
                  <c:v>45068</c:v>
                </c:pt>
                <c:pt idx="507">
                  <c:v>45069</c:v>
                </c:pt>
                <c:pt idx="508">
                  <c:v>45070</c:v>
                </c:pt>
                <c:pt idx="509">
                  <c:v>45071</c:v>
                </c:pt>
                <c:pt idx="510">
                  <c:v>45072</c:v>
                </c:pt>
                <c:pt idx="511">
                  <c:v>45073</c:v>
                </c:pt>
                <c:pt idx="512">
                  <c:v>45074</c:v>
                </c:pt>
                <c:pt idx="513">
                  <c:v>45075</c:v>
                </c:pt>
                <c:pt idx="514">
                  <c:v>45076</c:v>
                </c:pt>
                <c:pt idx="515">
                  <c:v>45077</c:v>
                </c:pt>
                <c:pt idx="516">
                  <c:v>45078</c:v>
                </c:pt>
                <c:pt idx="517">
                  <c:v>45079</c:v>
                </c:pt>
                <c:pt idx="518">
                  <c:v>45080</c:v>
                </c:pt>
                <c:pt idx="519">
                  <c:v>45081</c:v>
                </c:pt>
                <c:pt idx="520">
                  <c:v>45082</c:v>
                </c:pt>
                <c:pt idx="521">
                  <c:v>45083</c:v>
                </c:pt>
                <c:pt idx="522">
                  <c:v>45084</c:v>
                </c:pt>
                <c:pt idx="523">
                  <c:v>45085</c:v>
                </c:pt>
                <c:pt idx="524">
                  <c:v>45086</c:v>
                </c:pt>
                <c:pt idx="525">
                  <c:v>45087</c:v>
                </c:pt>
                <c:pt idx="526">
                  <c:v>45088</c:v>
                </c:pt>
                <c:pt idx="527">
                  <c:v>45089</c:v>
                </c:pt>
                <c:pt idx="528">
                  <c:v>45090</c:v>
                </c:pt>
                <c:pt idx="529">
                  <c:v>45091</c:v>
                </c:pt>
                <c:pt idx="530">
                  <c:v>45092</c:v>
                </c:pt>
                <c:pt idx="531">
                  <c:v>45093</c:v>
                </c:pt>
                <c:pt idx="532">
                  <c:v>45094</c:v>
                </c:pt>
                <c:pt idx="533">
                  <c:v>45095</c:v>
                </c:pt>
                <c:pt idx="534">
                  <c:v>45096</c:v>
                </c:pt>
                <c:pt idx="535">
                  <c:v>45097</c:v>
                </c:pt>
              </c:numCache>
            </c:numRef>
          </c:cat>
          <c:val>
            <c:numRef>
              <c:f>'[Диаграмма в Microsoft PowerPoint]Лист2'!$B$24:$B$559</c:f>
              <c:numCache>
                <c:formatCode>0.00%</c:formatCode>
                <c:ptCount val="536"/>
                <c:pt idx="0">
                  <c:v>0.14000000000000001</c:v>
                </c:pt>
                <c:pt idx="1">
                  <c:v>0.14000000000000001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0.14000000000000001</c:v>
                </c:pt>
                <c:pt idx="5">
                  <c:v>0.14000000000000001</c:v>
                </c:pt>
                <c:pt idx="6">
                  <c:v>0.14000000000000001</c:v>
                </c:pt>
                <c:pt idx="7">
                  <c:v>0.14000000000000001</c:v>
                </c:pt>
                <c:pt idx="8">
                  <c:v>0.14000000000000001</c:v>
                </c:pt>
                <c:pt idx="9">
                  <c:v>0.14000000000000001</c:v>
                </c:pt>
                <c:pt idx="10">
                  <c:v>0.14000000000000001</c:v>
                </c:pt>
                <c:pt idx="11">
                  <c:v>0.14000000000000001</c:v>
                </c:pt>
                <c:pt idx="12">
                  <c:v>0.14000000000000001</c:v>
                </c:pt>
                <c:pt idx="13">
                  <c:v>0.14000000000000001</c:v>
                </c:pt>
                <c:pt idx="14">
                  <c:v>0.14000000000000001</c:v>
                </c:pt>
                <c:pt idx="15">
                  <c:v>0.14000000000000001</c:v>
                </c:pt>
                <c:pt idx="16">
                  <c:v>0.14000000000000001</c:v>
                </c:pt>
                <c:pt idx="17">
                  <c:v>0.14000000000000001</c:v>
                </c:pt>
                <c:pt idx="18">
                  <c:v>0.14000000000000001</c:v>
                </c:pt>
                <c:pt idx="19">
                  <c:v>0.14000000000000001</c:v>
                </c:pt>
                <c:pt idx="20">
                  <c:v>0.14000000000000001</c:v>
                </c:pt>
                <c:pt idx="21">
                  <c:v>0.14000000000000001</c:v>
                </c:pt>
                <c:pt idx="22">
                  <c:v>0.14000000000000001</c:v>
                </c:pt>
                <c:pt idx="23">
                  <c:v>0.14000000000000001</c:v>
                </c:pt>
                <c:pt idx="24">
                  <c:v>0.14000000000000001</c:v>
                </c:pt>
                <c:pt idx="25">
                  <c:v>0.14000000000000001</c:v>
                </c:pt>
                <c:pt idx="26">
                  <c:v>0.14000000000000001</c:v>
                </c:pt>
                <c:pt idx="27">
                  <c:v>0.14000000000000001</c:v>
                </c:pt>
                <c:pt idx="28">
                  <c:v>0.14000000000000001</c:v>
                </c:pt>
                <c:pt idx="29">
                  <c:v>0.14000000000000001</c:v>
                </c:pt>
                <c:pt idx="30">
                  <c:v>0.14000000000000001</c:v>
                </c:pt>
                <c:pt idx="31">
                  <c:v>0.14000000000000001</c:v>
                </c:pt>
                <c:pt idx="32">
                  <c:v>0.14000000000000001</c:v>
                </c:pt>
                <c:pt idx="33">
                  <c:v>0.14000000000000001</c:v>
                </c:pt>
                <c:pt idx="34">
                  <c:v>0.14000000000000001</c:v>
                </c:pt>
                <c:pt idx="35">
                  <c:v>0.14000000000000001</c:v>
                </c:pt>
                <c:pt idx="36">
                  <c:v>0.14000000000000001</c:v>
                </c:pt>
                <c:pt idx="37">
                  <c:v>0.14000000000000001</c:v>
                </c:pt>
                <c:pt idx="38">
                  <c:v>0.14000000000000001</c:v>
                </c:pt>
                <c:pt idx="39">
                  <c:v>0.14000000000000001</c:v>
                </c:pt>
                <c:pt idx="40">
                  <c:v>0.14000000000000001</c:v>
                </c:pt>
                <c:pt idx="41">
                  <c:v>0.14000000000000001</c:v>
                </c:pt>
                <c:pt idx="42">
                  <c:v>0.14000000000000001</c:v>
                </c:pt>
                <c:pt idx="43">
                  <c:v>0.14000000000000001</c:v>
                </c:pt>
                <c:pt idx="44">
                  <c:v>0.14000000000000001</c:v>
                </c:pt>
                <c:pt idx="45">
                  <c:v>0.14000000000000001</c:v>
                </c:pt>
                <c:pt idx="46">
                  <c:v>0.14000000000000001</c:v>
                </c:pt>
                <c:pt idx="47">
                  <c:v>0.14000000000000001</c:v>
                </c:pt>
                <c:pt idx="48">
                  <c:v>0.14000000000000001</c:v>
                </c:pt>
                <c:pt idx="49">
                  <c:v>0.14000000000000001</c:v>
                </c:pt>
                <c:pt idx="50">
                  <c:v>0.14000000000000001</c:v>
                </c:pt>
                <c:pt idx="51">
                  <c:v>0.14000000000000001</c:v>
                </c:pt>
                <c:pt idx="52">
                  <c:v>0.14000000000000001</c:v>
                </c:pt>
                <c:pt idx="53">
                  <c:v>0.14000000000000001</c:v>
                </c:pt>
                <c:pt idx="54">
                  <c:v>0.14000000000000001</c:v>
                </c:pt>
                <c:pt idx="55">
                  <c:v>0.14000000000000001</c:v>
                </c:pt>
                <c:pt idx="56">
                  <c:v>0.14000000000000001</c:v>
                </c:pt>
                <c:pt idx="57">
                  <c:v>0.14000000000000001</c:v>
                </c:pt>
                <c:pt idx="58">
                  <c:v>0.14000000000000001</c:v>
                </c:pt>
                <c:pt idx="59">
                  <c:v>0.14000000000000001</c:v>
                </c:pt>
                <c:pt idx="60">
                  <c:v>0.14000000000000001</c:v>
                </c:pt>
                <c:pt idx="61">
                  <c:v>0.14000000000000001</c:v>
                </c:pt>
                <c:pt idx="62">
                  <c:v>0.14000000000000001</c:v>
                </c:pt>
                <c:pt idx="63">
                  <c:v>0.14000000000000001</c:v>
                </c:pt>
                <c:pt idx="64">
                  <c:v>0.14000000000000001</c:v>
                </c:pt>
                <c:pt idx="65">
                  <c:v>0.14000000000000001</c:v>
                </c:pt>
                <c:pt idx="66">
                  <c:v>0.14000000000000001</c:v>
                </c:pt>
                <c:pt idx="67">
                  <c:v>0.14000000000000001</c:v>
                </c:pt>
                <c:pt idx="68">
                  <c:v>0.14000000000000001</c:v>
                </c:pt>
                <c:pt idx="69">
                  <c:v>0.14000000000000001</c:v>
                </c:pt>
                <c:pt idx="70">
                  <c:v>0.14000000000000001</c:v>
                </c:pt>
                <c:pt idx="71">
                  <c:v>0.14000000000000001</c:v>
                </c:pt>
                <c:pt idx="72">
                  <c:v>0.14000000000000001</c:v>
                </c:pt>
                <c:pt idx="73">
                  <c:v>0.14000000000000001</c:v>
                </c:pt>
                <c:pt idx="74">
                  <c:v>0.14000000000000001</c:v>
                </c:pt>
                <c:pt idx="75">
                  <c:v>0.14000000000000001</c:v>
                </c:pt>
                <c:pt idx="76">
                  <c:v>0.14000000000000001</c:v>
                </c:pt>
                <c:pt idx="77">
                  <c:v>0.14000000000000001</c:v>
                </c:pt>
                <c:pt idx="78">
                  <c:v>0.14000000000000001</c:v>
                </c:pt>
                <c:pt idx="79">
                  <c:v>0.14000000000000001</c:v>
                </c:pt>
                <c:pt idx="80">
                  <c:v>0.14000000000000001</c:v>
                </c:pt>
                <c:pt idx="81">
                  <c:v>0.14000000000000001</c:v>
                </c:pt>
                <c:pt idx="82">
                  <c:v>0.14000000000000001</c:v>
                </c:pt>
                <c:pt idx="83">
                  <c:v>0.14000000000000001</c:v>
                </c:pt>
                <c:pt idx="84">
                  <c:v>0.14000000000000001</c:v>
                </c:pt>
                <c:pt idx="85">
                  <c:v>0.14000000000000001</c:v>
                </c:pt>
                <c:pt idx="86">
                  <c:v>0.14000000000000001</c:v>
                </c:pt>
                <c:pt idx="87">
                  <c:v>0.14000000000000001</c:v>
                </c:pt>
                <c:pt idx="88">
                  <c:v>0.14000000000000001</c:v>
                </c:pt>
                <c:pt idx="89">
                  <c:v>0.14000000000000001</c:v>
                </c:pt>
                <c:pt idx="90">
                  <c:v>0.14000000000000001</c:v>
                </c:pt>
                <c:pt idx="91">
                  <c:v>0.14000000000000001</c:v>
                </c:pt>
                <c:pt idx="92">
                  <c:v>0.14000000000000001</c:v>
                </c:pt>
                <c:pt idx="93">
                  <c:v>0.14000000000000001</c:v>
                </c:pt>
                <c:pt idx="94">
                  <c:v>0.14000000000000001</c:v>
                </c:pt>
                <c:pt idx="95">
                  <c:v>0.14000000000000001</c:v>
                </c:pt>
                <c:pt idx="96">
                  <c:v>0.14000000000000001</c:v>
                </c:pt>
                <c:pt idx="97">
                  <c:v>0.14000000000000001</c:v>
                </c:pt>
                <c:pt idx="98">
                  <c:v>0.14000000000000001</c:v>
                </c:pt>
                <c:pt idx="99">
                  <c:v>0.14000000000000001</c:v>
                </c:pt>
                <c:pt idx="100">
                  <c:v>0.14000000000000001</c:v>
                </c:pt>
                <c:pt idx="101">
                  <c:v>0.14000000000000001</c:v>
                </c:pt>
                <c:pt idx="102">
                  <c:v>0.14000000000000001</c:v>
                </c:pt>
                <c:pt idx="103">
                  <c:v>0.14000000000000001</c:v>
                </c:pt>
                <c:pt idx="104">
                  <c:v>0.14000000000000001</c:v>
                </c:pt>
                <c:pt idx="105">
                  <c:v>0.14000000000000001</c:v>
                </c:pt>
                <c:pt idx="106">
                  <c:v>0.14000000000000001</c:v>
                </c:pt>
                <c:pt idx="107">
                  <c:v>0.14000000000000001</c:v>
                </c:pt>
                <c:pt idx="108">
                  <c:v>0.14000000000000001</c:v>
                </c:pt>
                <c:pt idx="109">
                  <c:v>0.14000000000000001</c:v>
                </c:pt>
                <c:pt idx="110">
                  <c:v>0.14000000000000001</c:v>
                </c:pt>
                <c:pt idx="111">
                  <c:v>0.14000000000000001</c:v>
                </c:pt>
                <c:pt idx="112">
                  <c:v>0.14000000000000001</c:v>
                </c:pt>
                <c:pt idx="113">
                  <c:v>0.14000000000000001</c:v>
                </c:pt>
                <c:pt idx="114">
                  <c:v>0.14000000000000001</c:v>
                </c:pt>
                <c:pt idx="115">
                  <c:v>0.14000000000000001</c:v>
                </c:pt>
                <c:pt idx="116">
                  <c:v>0.14000000000000001</c:v>
                </c:pt>
                <c:pt idx="117">
                  <c:v>0.14000000000000001</c:v>
                </c:pt>
                <c:pt idx="118">
                  <c:v>0.14000000000000001</c:v>
                </c:pt>
                <c:pt idx="119">
                  <c:v>0.14000000000000001</c:v>
                </c:pt>
                <c:pt idx="120">
                  <c:v>0.14000000000000001</c:v>
                </c:pt>
                <c:pt idx="121">
                  <c:v>0.14000000000000001</c:v>
                </c:pt>
                <c:pt idx="122">
                  <c:v>0.14000000000000001</c:v>
                </c:pt>
                <c:pt idx="123">
                  <c:v>0.14000000000000001</c:v>
                </c:pt>
                <c:pt idx="124">
                  <c:v>0.14000000000000001</c:v>
                </c:pt>
                <c:pt idx="125">
                  <c:v>0.14000000000000001</c:v>
                </c:pt>
                <c:pt idx="126">
                  <c:v>0.14000000000000001</c:v>
                </c:pt>
                <c:pt idx="127">
                  <c:v>0.14000000000000001</c:v>
                </c:pt>
                <c:pt idx="128">
                  <c:v>0.14000000000000001</c:v>
                </c:pt>
                <c:pt idx="129">
                  <c:v>0.14000000000000001</c:v>
                </c:pt>
                <c:pt idx="130">
                  <c:v>0.14000000000000001</c:v>
                </c:pt>
                <c:pt idx="131">
                  <c:v>0.14000000000000001</c:v>
                </c:pt>
                <c:pt idx="132">
                  <c:v>0.14000000000000001</c:v>
                </c:pt>
                <c:pt idx="133">
                  <c:v>0.14000000000000001</c:v>
                </c:pt>
                <c:pt idx="134">
                  <c:v>0.14000000000000001</c:v>
                </c:pt>
                <c:pt idx="135">
                  <c:v>0.14000000000000001</c:v>
                </c:pt>
                <c:pt idx="136">
                  <c:v>0.14000000000000001</c:v>
                </c:pt>
                <c:pt idx="137">
                  <c:v>0.14000000000000001</c:v>
                </c:pt>
                <c:pt idx="138">
                  <c:v>0.14000000000000001</c:v>
                </c:pt>
                <c:pt idx="139">
                  <c:v>0.14000000000000001</c:v>
                </c:pt>
                <c:pt idx="140">
                  <c:v>0.14000000000000001</c:v>
                </c:pt>
                <c:pt idx="141">
                  <c:v>0.14000000000000001</c:v>
                </c:pt>
                <c:pt idx="142">
                  <c:v>0.14000000000000001</c:v>
                </c:pt>
                <c:pt idx="143">
                  <c:v>0.14000000000000001</c:v>
                </c:pt>
                <c:pt idx="144">
                  <c:v>0.14000000000000001</c:v>
                </c:pt>
                <c:pt idx="145">
                  <c:v>0.14000000000000001</c:v>
                </c:pt>
                <c:pt idx="146">
                  <c:v>0.14000000000000001</c:v>
                </c:pt>
                <c:pt idx="147">
                  <c:v>0.14000000000000001</c:v>
                </c:pt>
                <c:pt idx="148">
                  <c:v>0.14000000000000001</c:v>
                </c:pt>
                <c:pt idx="149">
                  <c:v>0.14000000000000001</c:v>
                </c:pt>
                <c:pt idx="150">
                  <c:v>0.14000000000000001</c:v>
                </c:pt>
                <c:pt idx="151">
                  <c:v>0.14000000000000001</c:v>
                </c:pt>
                <c:pt idx="152">
                  <c:v>0.14000000000000001</c:v>
                </c:pt>
                <c:pt idx="153">
                  <c:v>0.14000000000000001</c:v>
                </c:pt>
                <c:pt idx="154">
                  <c:v>0.14000000000000001</c:v>
                </c:pt>
                <c:pt idx="155">
                  <c:v>0.14000000000000001</c:v>
                </c:pt>
                <c:pt idx="156">
                  <c:v>0.14000000000000001</c:v>
                </c:pt>
                <c:pt idx="157">
                  <c:v>0.14000000000000001</c:v>
                </c:pt>
                <c:pt idx="158">
                  <c:v>0.14000000000000001</c:v>
                </c:pt>
                <c:pt idx="159">
                  <c:v>0.14000000000000001</c:v>
                </c:pt>
                <c:pt idx="160">
                  <c:v>0.14000000000000001</c:v>
                </c:pt>
                <c:pt idx="161">
                  <c:v>0.14000000000000001</c:v>
                </c:pt>
                <c:pt idx="162">
                  <c:v>0.14000000000000001</c:v>
                </c:pt>
                <c:pt idx="163">
                  <c:v>0.14000000000000001</c:v>
                </c:pt>
                <c:pt idx="164">
                  <c:v>0.14000000000000001</c:v>
                </c:pt>
                <c:pt idx="165">
                  <c:v>0.14000000000000001</c:v>
                </c:pt>
                <c:pt idx="166">
                  <c:v>0.14000000000000001</c:v>
                </c:pt>
                <c:pt idx="167">
                  <c:v>0.14000000000000001</c:v>
                </c:pt>
                <c:pt idx="168">
                  <c:v>0.14000000000000001</c:v>
                </c:pt>
                <c:pt idx="169">
                  <c:v>0.14000000000000001</c:v>
                </c:pt>
                <c:pt idx="170">
                  <c:v>0.14000000000000001</c:v>
                </c:pt>
                <c:pt idx="171">
                  <c:v>0.14000000000000001</c:v>
                </c:pt>
                <c:pt idx="172">
                  <c:v>0.14000000000000001</c:v>
                </c:pt>
                <c:pt idx="173">
                  <c:v>0.14000000000000001</c:v>
                </c:pt>
                <c:pt idx="174">
                  <c:v>0.14000000000000001</c:v>
                </c:pt>
                <c:pt idx="175">
                  <c:v>0.14000000000000001</c:v>
                </c:pt>
                <c:pt idx="176">
                  <c:v>0.14000000000000001</c:v>
                </c:pt>
                <c:pt idx="177">
                  <c:v>0.14000000000000001</c:v>
                </c:pt>
                <c:pt idx="178">
                  <c:v>0.14000000000000001</c:v>
                </c:pt>
                <c:pt idx="179">
                  <c:v>0.14000000000000001</c:v>
                </c:pt>
                <c:pt idx="180">
                  <c:v>0.14000000000000001</c:v>
                </c:pt>
                <c:pt idx="181">
                  <c:v>0.14000000000000001</c:v>
                </c:pt>
                <c:pt idx="182">
                  <c:v>0.14000000000000001</c:v>
                </c:pt>
                <c:pt idx="183">
                  <c:v>0.14000000000000001</c:v>
                </c:pt>
                <c:pt idx="184">
                  <c:v>0.14000000000000001</c:v>
                </c:pt>
                <c:pt idx="185">
                  <c:v>0.14000000000000001</c:v>
                </c:pt>
                <c:pt idx="186">
                  <c:v>0.14000000000000001</c:v>
                </c:pt>
                <c:pt idx="187">
                  <c:v>0.14000000000000001</c:v>
                </c:pt>
                <c:pt idx="188">
                  <c:v>0.14000000000000001</c:v>
                </c:pt>
                <c:pt idx="189">
                  <c:v>0.14000000000000001</c:v>
                </c:pt>
                <c:pt idx="190">
                  <c:v>0.14000000000000001</c:v>
                </c:pt>
                <c:pt idx="191">
                  <c:v>0.14000000000000001</c:v>
                </c:pt>
                <c:pt idx="192">
                  <c:v>0.14000000000000001</c:v>
                </c:pt>
                <c:pt idx="193">
                  <c:v>0.14000000000000001</c:v>
                </c:pt>
                <c:pt idx="194">
                  <c:v>0.14000000000000001</c:v>
                </c:pt>
                <c:pt idx="195">
                  <c:v>0.14000000000000001</c:v>
                </c:pt>
                <c:pt idx="196">
                  <c:v>0.14000000000000001</c:v>
                </c:pt>
                <c:pt idx="197">
                  <c:v>0.14000000000000001</c:v>
                </c:pt>
                <c:pt idx="198">
                  <c:v>0.14000000000000001</c:v>
                </c:pt>
                <c:pt idx="199">
                  <c:v>0.14000000000000001</c:v>
                </c:pt>
                <c:pt idx="200">
                  <c:v>0.14000000000000001</c:v>
                </c:pt>
                <c:pt idx="201">
                  <c:v>0.14000000000000001</c:v>
                </c:pt>
                <c:pt idx="202">
                  <c:v>0.14000000000000001</c:v>
                </c:pt>
                <c:pt idx="203">
                  <c:v>0.14000000000000001</c:v>
                </c:pt>
                <c:pt idx="204">
                  <c:v>0.14000000000000001</c:v>
                </c:pt>
                <c:pt idx="205">
                  <c:v>0.14000000000000001</c:v>
                </c:pt>
                <c:pt idx="206">
                  <c:v>0.14000000000000001</c:v>
                </c:pt>
                <c:pt idx="207">
                  <c:v>0.14000000000000001</c:v>
                </c:pt>
                <c:pt idx="208">
                  <c:v>0.14000000000000001</c:v>
                </c:pt>
                <c:pt idx="209">
                  <c:v>0.14000000000000001</c:v>
                </c:pt>
                <c:pt idx="210">
                  <c:v>0.14000000000000001</c:v>
                </c:pt>
                <c:pt idx="211">
                  <c:v>0.14000000000000001</c:v>
                </c:pt>
                <c:pt idx="212">
                  <c:v>0.14000000000000001</c:v>
                </c:pt>
                <c:pt idx="213">
                  <c:v>0.14000000000000001</c:v>
                </c:pt>
                <c:pt idx="214">
                  <c:v>0.14000000000000001</c:v>
                </c:pt>
                <c:pt idx="215">
                  <c:v>0.14000000000000001</c:v>
                </c:pt>
                <c:pt idx="216">
                  <c:v>0.14000000000000001</c:v>
                </c:pt>
                <c:pt idx="217">
                  <c:v>0.14000000000000001</c:v>
                </c:pt>
                <c:pt idx="218">
                  <c:v>0.14000000000000001</c:v>
                </c:pt>
                <c:pt idx="219">
                  <c:v>0.14000000000000001</c:v>
                </c:pt>
                <c:pt idx="220">
                  <c:v>0.14000000000000001</c:v>
                </c:pt>
                <c:pt idx="221">
                  <c:v>0.14000000000000001</c:v>
                </c:pt>
                <c:pt idx="222">
                  <c:v>0.14000000000000001</c:v>
                </c:pt>
                <c:pt idx="223">
                  <c:v>0.14000000000000001</c:v>
                </c:pt>
                <c:pt idx="224">
                  <c:v>0.14000000000000001</c:v>
                </c:pt>
                <c:pt idx="225">
                  <c:v>0.14000000000000001</c:v>
                </c:pt>
                <c:pt idx="226">
                  <c:v>0.14000000000000001</c:v>
                </c:pt>
                <c:pt idx="227">
                  <c:v>0.14000000000000001</c:v>
                </c:pt>
                <c:pt idx="228">
                  <c:v>0.14000000000000001</c:v>
                </c:pt>
                <c:pt idx="229">
                  <c:v>0.13</c:v>
                </c:pt>
                <c:pt idx="230">
                  <c:v>0.13</c:v>
                </c:pt>
                <c:pt idx="231">
                  <c:v>0.13</c:v>
                </c:pt>
                <c:pt idx="232">
                  <c:v>0.13</c:v>
                </c:pt>
                <c:pt idx="233">
                  <c:v>0.13</c:v>
                </c:pt>
                <c:pt idx="234">
                  <c:v>0.13</c:v>
                </c:pt>
                <c:pt idx="235">
                  <c:v>0.13</c:v>
                </c:pt>
                <c:pt idx="236">
                  <c:v>0.13</c:v>
                </c:pt>
                <c:pt idx="237">
                  <c:v>0.13</c:v>
                </c:pt>
                <c:pt idx="238">
                  <c:v>0.13</c:v>
                </c:pt>
                <c:pt idx="239">
                  <c:v>0.13</c:v>
                </c:pt>
                <c:pt idx="240">
                  <c:v>0.13</c:v>
                </c:pt>
                <c:pt idx="241">
                  <c:v>0.13</c:v>
                </c:pt>
                <c:pt idx="242">
                  <c:v>0.13</c:v>
                </c:pt>
                <c:pt idx="243">
                  <c:v>0.13</c:v>
                </c:pt>
                <c:pt idx="244">
                  <c:v>0.13</c:v>
                </c:pt>
                <c:pt idx="245">
                  <c:v>0.13</c:v>
                </c:pt>
                <c:pt idx="246">
                  <c:v>0.13</c:v>
                </c:pt>
                <c:pt idx="247">
                  <c:v>0.13</c:v>
                </c:pt>
                <c:pt idx="248">
                  <c:v>0.13</c:v>
                </c:pt>
                <c:pt idx="249">
                  <c:v>0.13</c:v>
                </c:pt>
                <c:pt idx="250">
                  <c:v>0.13</c:v>
                </c:pt>
                <c:pt idx="251">
                  <c:v>0.13</c:v>
                </c:pt>
                <c:pt idx="252">
                  <c:v>0.13</c:v>
                </c:pt>
                <c:pt idx="253">
                  <c:v>0.13</c:v>
                </c:pt>
                <c:pt idx="254">
                  <c:v>0.13</c:v>
                </c:pt>
                <c:pt idx="255">
                  <c:v>0.13</c:v>
                </c:pt>
                <c:pt idx="256">
                  <c:v>0.13</c:v>
                </c:pt>
                <c:pt idx="257">
                  <c:v>0.13</c:v>
                </c:pt>
                <c:pt idx="258">
                  <c:v>0.13</c:v>
                </c:pt>
                <c:pt idx="259">
                  <c:v>0.13</c:v>
                </c:pt>
                <c:pt idx="260">
                  <c:v>0.13</c:v>
                </c:pt>
                <c:pt idx="261">
                  <c:v>0.13</c:v>
                </c:pt>
                <c:pt idx="262">
                  <c:v>0.13</c:v>
                </c:pt>
                <c:pt idx="263">
                  <c:v>0.13</c:v>
                </c:pt>
                <c:pt idx="264">
                  <c:v>0.12</c:v>
                </c:pt>
                <c:pt idx="265">
                  <c:v>0.12</c:v>
                </c:pt>
                <c:pt idx="266">
                  <c:v>0.12</c:v>
                </c:pt>
                <c:pt idx="267">
                  <c:v>0.12</c:v>
                </c:pt>
                <c:pt idx="268">
                  <c:v>0.12</c:v>
                </c:pt>
                <c:pt idx="269">
                  <c:v>0.12</c:v>
                </c:pt>
                <c:pt idx="270">
                  <c:v>0.12</c:v>
                </c:pt>
                <c:pt idx="271">
                  <c:v>0.12</c:v>
                </c:pt>
                <c:pt idx="272">
                  <c:v>0.12</c:v>
                </c:pt>
                <c:pt idx="273">
                  <c:v>0.12</c:v>
                </c:pt>
                <c:pt idx="274">
                  <c:v>0.12</c:v>
                </c:pt>
                <c:pt idx="275">
                  <c:v>0.12</c:v>
                </c:pt>
                <c:pt idx="276">
                  <c:v>0.12</c:v>
                </c:pt>
                <c:pt idx="277">
                  <c:v>0.12</c:v>
                </c:pt>
                <c:pt idx="278">
                  <c:v>0.12</c:v>
                </c:pt>
                <c:pt idx="279">
                  <c:v>0.12</c:v>
                </c:pt>
                <c:pt idx="280">
                  <c:v>0.12</c:v>
                </c:pt>
                <c:pt idx="281">
                  <c:v>0.12</c:v>
                </c:pt>
                <c:pt idx="282">
                  <c:v>0.12</c:v>
                </c:pt>
                <c:pt idx="283">
                  <c:v>0.12</c:v>
                </c:pt>
                <c:pt idx="284">
                  <c:v>0.12</c:v>
                </c:pt>
                <c:pt idx="285">
                  <c:v>0.12</c:v>
                </c:pt>
                <c:pt idx="286">
                  <c:v>0.12</c:v>
                </c:pt>
                <c:pt idx="287">
                  <c:v>0.12</c:v>
                </c:pt>
                <c:pt idx="288">
                  <c:v>0.12</c:v>
                </c:pt>
                <c:pt idx="289">
                  <c:v>0.12</c:v>
                </c:pt>
                <c:pt idx="290">
                  <c:v>0.12</c:v>
                </c:pt>
                <c:pt idx="291">
                  <c:v>0.12</c:v>
                </c:pt>
                <c:pt idx="292">
                  <c:v>0.105</c:v>
                </c:pt>
                <c:pt idx="293">
                  <c:v>0.105</c:v>
                </c:pt>
                <c:pt idx="294">
                  <c:v>0.105</c:v>
                </c:pt>
                <c:pt idx="295">
                  <c:v>0.105</c:v>
                </c:pt>
                <c:pt idx="296">
                  <c:v>0.105</c:v>
                </c:pt>
                <c:pt idx="297">
                  <c:v>0.105</c:v>
                </c:pt>
                <c:pt idx="298">
                  <c:v>0.105</c:v>
                </c:pt>
                <c:pt idx="299">
                  <c:v>0.105</c:v>
                </c:pt>
                <c:pt idx="300">
                  <c:v>0.105</c:v>
                </c:pt>
                <c:pt idx="301">
                  <c:v>0.105</c:v>
                </c:pt>
                <c:pt idx="302">
                  <c:v>0.105</c:v>
                </c:pt>
                <c:pt idx="303">
                  <c:v>0.105</c:v>
                </c:pt>
                <c:pt idx="304">
                  <c:v>0.105</c:v>
                </c:pt>
                <c:pt idx="305">
                  <c:v>0.105</c:v>
                </c:pt>
                <c:pt idx="306">
                  <c:v>0.105</c:v>
                </c:pt>
                <c:pt idx="307">
                  <c:v>0.105</c:v>
                </c:pt>
                <c:pt idx="308">
                  <c:v>0.105</c:v>
                </c:pt>
                <c:pt idx="309">
                  <c:v>0.105</c:v>
                </c:pt>
                <c:pt idx="310">
                  <c:v>0.105</c:v>
                </c:pt>
                <c:pt idx="311">
                  <c:v>0.105</c:v>
                </c:pt>
                <c:pt idx="312">
                  <c:v>0.105</c:v>
                </c:pt>
                <c:pt idx="313">
                  <c:v>0.105</c:v>
                </c:pt>
                <c:pt idx="314">
                  <c:v>0.105</c:v>
                </c:pt>
                <c:pt idx="315">
                  <c:v>0.105</c:v>
                </c:pt>
                <c:pt idx="316">
                  <c:v>0.105</c:v>
                </c:pt>
                <c:pt idx="317">
                  <c:v>0.105</c:v>
                </c:pt>
                <c:pt idx="318">
                  <c:v>0.105</c:v>
                </c:pt>
                <c:pt idx="319">
                  <c:v>0.105</c:v>
                </c:pt>
                <c:pt idx="320">
                  <c:v>0.105</c:v>
                </c:pt>
                <c:pt idx="321">
                  <c:v>0.105</c:v>
                </c:pt>
                <c:pt idx="322">
                  <c:v>0.105</c:v>
                </c:pt>
                <c:pt idx="323">
                  <c:v>0.105</c:v>
                </c:pt>
                <c:pt idx="324">
                  <c:v>0.105</c:v>
                </c:pt>
                <c:pt idx="325">
                  <c:v>0.105</c:v>
                </c:pt>
                <c:pt idx="326">
                  <c:v>0.105</c:v>
                </c:pt>
                <c:pt idx="327">
                  <c:v>0.09</c:v>
                </c:pt>
                <c:pt idx="328">
                  <c:v>0.09</c:v>
                </c:pt>
                <c:pt idx="329">
                  <c:v>0.09</c:v>
                </c:pt>
                <c:pt idx="330">
                  <c:v>0.09</c:v>
                </c:pt>
                <c:pt idx="331">
                  <c:v>0.09</c:v>
                </c:pt>
                <c:pt idx="332">
                  <c:v>0.09</c:v>
                </c:pt>
                <c:pt idx="333">
                  <c:v>0.09</c:v>
                </c:pt>
                <c:pt idx="334">
                  <c:v>0.09</c:v>
                </c:pt>
                <c:pt idx="335">
                  <c:v>0.09</c:v>
                </c:pt>
                <c:pt idx="336">
                  <c:v>0.09</c:v>
                </c:pt>
                <c:pt idx="337">
                  <c:v>0.09</c:v>
                </c:pt>
                <c:pt idx="338">
                  <c:v>0.09</c:v>
                </c:pt>
                <c:pt idx="339">
                  <c:v>0.09</c:v>
                </c:pt>
                <c:pt idx="340">
                  <c:v>0.09</c:v>
                </c:pt>
                <c:pt idx="341">
                  <c:v>0.09</c:v>
                </c:pt>
                <c:pt idx="342">
                  <c:v>0.09</c:v>
                </c:pt>
                <c:pt idx="343">
                  <c:v>0.09</c:v>
                </c:pt>
                <c:pt idx="344">
                  <c:v>0.09</c:v>
                </c:pt>
                <c:pt idx="345">
                  <c:v>0.09</c:v>
                </c:pt>
                <c:pt idx="346">
                  <c:v>0.09</c:v>
                </c:pt>
                <c:pt idx="347">
                  <c:v>0.09</c:v>
                </c:pt>
                <c:pt idx="348">
                  <c:v>0.09</c:v>
                </c:pt>
                <c:pt idx="349">
                  <c:v>0.09</c:v>
                </c:pt>
                <c:pt idx="350">
                  <c:v>0.09</c:v>
                </c:pt>
                <c:pt idx="351">
                  <c:v>0.09</c:v>
                </c:pt>
                <c:pt idx="352">
                  <c:v>0.09</c:v>
                </c:pt>
                <c:pt idx="353">
                  <c:v>0.09</c:v>
                </c:pt>
                <c:pt idx="354">
                  <c:v>0.09</c:v>
                </c:pt>
                <c:pt idx="355">
                  <c:v>0.09</c:v>
                </c:pt>
                <c:pt idx="356">
                  <c:v>0.09</c:v>
                </c:pt>
                <c:pt idx="357">
                  <c:v>0.09</c:v>
                </c:pt>
                <c:pt idx="358">
                  <c:v>0.09</c:v>
                </c:pt>
                <c:pt idx="359">
                  <c:v>0.09</c:v>
                </c:pt>
                <c:pt idx="360">
                  <c:v>0.09</c:v>
                </c:pt>
                <c:pt idx="361">
                  <c:v>0.09</c:v>
                </c:pt>
                <c:pt idx="362">
                  <c:v>0.09</c:v>
                </c:pt>
                <c:pt idx="363">
                  <c:v>0.09</c:v>
                </c:pt>
                <c:pt idx="364">
                  <c:v>0.09</c:v>
                </c:pt>
                <c:pt idx="365">
                  <c:v>0.09</c:v>
                </c:pt>
                <c:pt idx="366">
                  <c:v>0.09</c:v>
                </c:pt>
                <c:pt idx="367">
                  <c:v>0.09</c:v>
                </c:pt>
                <c:pt idx="368">
                  <c:v>0.09</c:v>
                </c:pt>
                <c:pt idx="369">
                  <c:v>0.09</c:v>
                </c:pt>
                <c:pt idx="370">
                  <c:v>0.09</c:v>
                </c:pt>
                <c:pt idx="371">
                  <c:v>0.09</c:v>
                </c:pt>
                <c:pt idx="372">
                  <c:v>0.09</c:v>
                </c:pt>
                <c:pt idx="373">
                  <c:v>0.09</c:v>
                </c:pt>
                <c:pt idx="374">
                  <c:v>0.09</c:v>
                </c:pt>
                <c:pt idx="375">
                  <c:v>0.09</c:v>
                </c:pt>
                <c:pt idx="376">
                  <c:v>0.09</c:v>
                </c:pt>
                <c:pt idx="377">
                  <c:v>0.09</c:v>
                </c:pt>
                <c:pt idx="378">
                  <c:v>0.09</c:v>
                </c:pt>
                <c:pt idx="379">
                  <c:v>0.09</c:v>
                </c:pt>
                <c:pt idx="380">
                  <c:v>0.09</c:v>
                </c:pt>
                <c:pt idx="381">
                  <c:v>0.09</c:v>
                </c:pt>
                <c:pt idx="382">
                  <c:v>0.09</c:v>
                </c:pt>
                <c:pt idx="383">
                  <c:v>0.09</c:v>
                </c:pt>
                <c:pt idx="384">
                  <c:v>0.09</c:v>
                </c:pt>
                <c:pt idx="385">
                  <c:v>0.09</c:v>
                </c:pt>
                <c:pt idx="386">
                  <c:v>0.09</c:v>
                </c:pt>
                <c:pt idx="387">
                  <c:v>0.09</c:v>
                </c:pt>
                <c:pt idx="388">
                  <c:v>0.09</c:v>
                </c:pt>
                <c:pt idx="389">
                  <c:v>0.09</c:v>
                </c:pt>
                <c:pt idx="390">
                  <c:v>0.09</c:v>
                </c:pt>
                <c:pt idx="391">
                  <c:v>0.09</c:v>
                </c:pt>
                <c:pt idx="392">
                  <c:v>0.09</c:v>
                </c:pt>
                <c:pt idx="393">
                  <c:v>0.09</c:v>
                </c:pt>
                <c:pt idx="394">
                  <c:v>0.09</c:v>
                </c:pt>
                <c:pt idx="395">
                  <c:v>0.09</c:v>
                </c:pt>
                <c:pt idx="396">
                  <c:v>0.09</c:v>
                </c:pt>
                <c:pt idx="397">
                  <c:v>0.09</c:v>
                </c:pt>
                <c:pt idx="398">
                  <c:v>0.09</c:v>
                </c:pt>
                <c:pt idx="399">
                  <c:v>0.09</c:v>
                </c:pt>
                <c:pt idx="400">
                  <c:v>0.09</c:v>
                </c:pt>
                <c:pt idx="401">
                  <c:v>0.09</c:v>
                </c:pt>
                <c:pt idx="402">
                  <c:v>0.09</c:v>
                </c:pt>
                <c:pt idx="403">
                  <c:v>0.09</c:v>
                </c:pt>
                <c:pt idx="404">
                  <c:v>0.09</c:v>
                </c:pt>
                <c:pt idx="405">
                  <c:v>0.09</c:v>
                </c:pt>
                <c:pt idx="406">
                  <c:v>0.09</c:v>
                </c:pt>
                <c:pt idx="407">
                  <c:v>0.09</c:v>
                </c:pt>
                <c:pt idx="408">
                  <c:v>0.09</c:v>
                </c:pt>
                <c:pt idx="409">
                  <c:v>0.09</c:v>
                </c:pt>
                <c:pt idx="410">
                  <c:v>0.09</c:v>
                </c:pt>
                <c:pt idx="411">
                  <c:v>0.09</c:v>
                </c:pt>
                <c:pt idx="412">
                  <c:v>0.09</c:v>
                </c:pt>
                <c:pt idx="413">
                  <c:v>0.09</c:v>
                </c:pt>
                <c:pt idx="414">
                  <c:v>0.09</c:v>
                </c:pt>
                <c:pt idx="415">
                  <c:v>0.09</c:v>
                </c:pt>
                <c:pt idx="416">
                  <c:v>0.09</c:v>
                </c:pt>
                <c:pt idx="417">
                  <c:v>0.09</c:v>
                </c:pt>
                <c:pt idx="418">
                  <c:v>8.5000000000000006E-2</c:v>
                </c:pt>
                <c:pt idx="419">
                  <c:v>8.5000000000000006E-2</c:v>
                </c:pt>
                <c:pt idx="420">
                  <c:v>8.5000000000000006E-2</c:v>
                </c:pt>
                <c:pt idx="421">
                  <c:v>8.5000000000000006E-2</c:v>
                </c:pt>
                <c:pt idx="422">
                  <c:v>8.5000000000000006E-2</c:v>
                </c:pt>
                <c:pt idx="423">
                  <c:v>8.5000000000000006E-2</c:v>
                </c:pt>
                <c:pt idx="424">
                  <c:v>8.5000000000000006E-2</c:v>
                </c:pt>
                <c:pt idx="425">
                  <c:v>8.5000000000000006E-2</c:v>
                </c:pt>
                <c:pt idx="426">
                  <c:v>8.5000000000000006E-2</c:v>
                </c:pt>
                <c:pt idx="427">
                  <c:v>8.5000000000000006E-2</c:v>
                </c:pt>
                <c:pt idx="428">
                  <c:v>8.5000000000000006E-2</c:v>
                </c:pt>
                <c:pt idx="429">
                  <c:v>8.5000000000000006E-2</c:v>
                </c:pt>
                <c:pt idx="430">
                  <c:v>8.5000000000000006E-2</c:v>
                </c:pt>
                <c:pt idx="431">
                  <c:v>8.5000000000000006E-2</c:v>
                </c:pt>
                <c:pt idx="432">
                  <c:v>8.5000000000000006E-2</c:v>
                </c:pt>
                <c:pt idx="433">
                  <c:v>8.5000000000000006E-2</c:v>
                </c:pt>
                <c:pt idx="434">
                  <c:v>8.5000000000000006E-2</c:v>
                </c:pt>
                <c:pt idx="435">
                  <c:v>8.5000000000000006E-2</c:v>
                </c:pt>
                <c:pt idx="436">
                  <c:v>8.5000000000000006E-2</c:v>
                </c:pt>
                <c:pt idx="437">
                  <c:v>8.5000000000000006E-2</c:v>
                </c:pt>
                <c:pt idx="438">
                  <c:v>8.5000000000000006E-2</c:v>
                </c:pt>
                <c:pt idx="439">
                  <c:v>8.5000000000000006E-2</c:v>
                </c:pt>
                <c:pt idx="440">
                  <c:v>8.5000000000000006E-2</c:v>
                </c:pt>
                <c:pt idx="441">
                  <c:v>8.5000000000000006E-2</c:v>
                </c:pt>
                <c:pt idx="442">
                  <c:v>8.5000000000000006E-2</c:v>
                </c:pt>
                <c:pt idx="443">
                  <c:v>8.5000000000000006E-2</c:v>
                </c:pt>
                <c:pt idx="444">
                  <c:v>8.5000000000000006E-2</c:v>
                </c:pt>
                <c:pt idx="445">
                  <c:v>8.5000000000000006E-2</c:v>
                </c:pt>
                <c:pt idx="446">
                  <c:v>8.5000000000000006E-2</c:v>
                </c:pt>
                <c:pt idx="447">
                  <c:v>8.5000000000000006E-2</c:v>
                </c:pt>
                <c:pt idx="448">
                  <c:v>8.5000000000000006E-2</c:v>
                </c:pt>
                <c:pt idx="449">
                  <c:v>8.5000000000000006E-2</c:v>
                </c:pt>
                <c:pt idx="450">
                  <c:v>8.5000000000000006E-2</c:v>
                </c:pt>
                <c:pt idx="451">
                  <c:v>8.5000000000000006E-2</c:v>
                </c:pt>
                <c:pt idx="452">
                  <c:v>8.5000000000000006E-2</c:v>
                </c:pt>
                <c:pt idx="453">
                  <c:v>8.5000000000000006E-2</c:v>
                </c:pt>
                <c:pt idx="454">
                  <c:v>8.5000000000000006E-2</c:v>
                </c:pt>
                <c:pt idx="455">
                  <c:v>8.5000000000000006E-2</c:v>
                </c:pt>
                <c:pt idx="456">
                  <c:v>8.5000000000000006E-2</c:v>
                </c:pt>
                <c:pt idx="457">
                  <c:v>8.5000000000000006E-2</c:v>
                </c:pt>
                <c:pt idx="458">
                  <c:v>8.5000000000000006E-2</c:v>
                </c:pt>
                <c:pt idx="459">
                  <c:v>8.5000000000000006E-2</c:v>
                </c:pt>
                <c:pt idx="460">
                  <c:v>8.5000000000000006E-2</c:v>
                </c:pt>
                <c:pt idx="461">
                  <c:v>8.5000000000000006E-2</c:v>
                </c:pt>
                <c:pt idx="462">
                  <c:v>8.5000000000000006E-2</c:v>
                </c:pt>
                <c:pt idx="463">
                  <c:v>8.5000000000000006E-2</c:v>
                </c:pt>
                <c:pt idx="464">
                  <c:v>8.5000000000000006E-2</c:v>
                </c:pt>
                <c:pt idx="465">
                  <c:v>8.5000000000000006E-2</c:v>
                </c:pt>
                <c:pt idx="466">
                  <c:v>8.5000000000000006E-2</c:v>
                </c:pt>
                <c:pt idx="467">
                  <c:v>8.5000000000000006E-2</c:v>
                </c:pt>
                <c:pt idx="468">
                  <c:v>8.5000000000000006E-2</c:v>
                </c:pt>
                <c:pt idx="469">
                  <c:v>8.5000000000000006E-2</c:v>
                </c:pt>
                <c:pt idx="470">
                  <c:v>8.5000000000000006E-2</c:v>
                </c:pt>
                <c:pt idx="471">
                  <c:v>8.5000000000000006E-2</c:v>
                </c:pt>
                <c:pt idx="472">
                  <c:v>8.5000000000000006E-2</c:v>
                </c:pt>
                <c:pt idx="473">
                  <c:v>8.5000000000000006E-2</c:v>
                </c:pt>
                <c:pt idx="474">
                  <c:v>8.5000000000000006E-2</c:v>
                </c:pt>
                <c:pt idx="475">
                  <c:v>8.5000000000000006E-2</c:v>
                </c:pt>
                <c:pt idx="476">
                  <c:v>8.5000000000000006E-2</c:v>
                </c:pt>
                <c:pt idx="477">
                  <c:v>8.5000000000000006E-2</c:v>
                </c:pt>
                <c:pt idx="478">
                  <c:v>8.5000000000000006E-2</c:v>
                </c:pt>
                <c:pt idx="479">
                  <c:v>8.5000000000000006E-2</c:v>
                </c:pt>
                <c:pt idx="480">
                  <c:v>8.5000000000000006E-2</c:v>
                </c:pt>
                <c:pt idx="481">
                  <c:v>8.5000000000000006E-2</c:v>
                </c:pt>
                <c:pt idx="482">
                  <c:v>8.5000000000000006E-2</c:v>
                </c:pt>
                <c:pt idx="483">
                  <c:v>8.5000000000000006E-2</c:v>
                </c:pt>
                <c:pt idx="484">
                  <c:v>8.5000000000000006E-2</c:v>
                </c:pt>
                <c:pt idx="485">
                  <c:v>8.5000000000000006E-2</c:v>
                </c:pt>
                <c:pt idx="486">
                  <c:v>8.5000000000000006E-2</c:v>
                </c:pt>
                <c:pt idx="487">
                  <c:v>8.5000000000000006E-2</c:v>
                </c:pt>
                <c:pt idx="488">
                  <c:v>8.5000000000000006E-2</c:v>
                </c:pt>
                <c:pt idx="489">
                  <c:v>8.5000000000000006E-2</c:v>
                </c:pt>
                <c:pt idx="490">
                  <c:v>8.5000000000000006E-2</c:v>
                </c:pt>
                <c:pt idx="491">
                  <c:v>8.5000000000000006E-2</c:v>
                </c:pt>
                <c:pt idx="492">
                  <c:v>8.5000000000000006E-2</c:v>
                </c:pt>
                <c:pt idx="493">
                  <c:v>8.5000000000000006E-2</c:v>
                </c:pt>
                <c:pt idx="494">
                  <c:v>8.5000000000000006E-2</c:v>
                </c:pt>
                <c:pt idx="495">
                  <c:v>8.5000000000000006E-2</c:v>
                </c:pt>
                <c:pt idx="496">
                  <c:v>8.5000000000000006E-2</c:v>
                </c:pt>
                <c:pt idx="497">
                  <c:v>8.5000000000000006E-2</c:v>
                </c:pt>
                <c:pt idx="498">
                  <c:v>8.5000000000000006E-2</c:v>
                </c:pt>
                <c:pt idx="499">
                  <c:v>8.5000000000000006E-2</c:v>
                </c:pt>
                <c:pt idx="500">
                  <c:v>8.5000000000000006E-2</c:v>
                </c:pt>
                <c:pt idx="501">
                  <c:v>8.5000000000000006E-2</c:v>
                </c:pt>
                <c:pt idx="502">
                  <c:v>8.5000000000000006E-2</c:v>
                </c:pt>
                <c:pt idx="503">
                  <c:v>8.5000000000000006E-2</c:v>
                </c:pt>
                <c:pt idx="504">
                  <c:v>8.5000000000000006E-2</c:v>
                </c:pt>
                <c:pt idx="505">
                  <c:v>8.5000000000000006E-2</c:v>
                </c:pt>
                <c:pt idx="506">
                  <c:v>8.5000000000000006E-2</c:v>
                </c:pt>
                <c:pt idx="507">
                  <c:v>8.5000000000000006E-2</c:v>
                </c:pt>
                <c:pt idx="508">
                  <c:v>8.5000000000000006E-2</c:v>
                </c:pt>
                <c:pt idx="509">
                  <c:v>8.5000000000000006E-2</c:v>
                </c:pt>
                <c:pt idx="510">
                  <c:v>8.5000000000000006E-2</c:v>
                </c:pt>
                <c:pt idx="511">
                  <c:v>8.5000000000000006E-2</c:v>
                </c:pt>
                <c:pt idx="512">
                  <c:v>8.5000000000000006E-2</c:v>
                </c:pt>
                <c:pt idx="513">
                  <c:v>8.5000000000000006E-2</c:v>
                </c:pt>
                <c:pt idx="514">
                  <c:v>8.5000000000000006E-2</c:v>
                </c:pt>
                <c:pt idx="515">
                  <c:v>8.5000000000000006E-2</c:v>
                </c:pt>
                <c:pt idx="516">
                  <c:v>8.5000000000000006E-2</c:v>
                </c:pt>
                <c:pt idx="517">
                  <c:v>8.5000000000000006E-2</c:v>
                </c:pt>
                <c:pt idx="518">
                  <c:v>8.5000000000000006E-2</c:v>
                </c:pt>
                <c:pt idx="519">
                  <c:v>8.5000000000000006E-2</c:v>
                </c:pt>
                <c:pt idx="520">
                  <c:v>8.5000000000000006E-2</c:v>
                </c:pt>
                <c:pt idx="521">
                  <c:v>8.5000000000000006E-2</c:v>
                </c:pt>
                <c:pt idx="522">
                  <c:v>8.5000000000000006E-2</c:v>
                </c:pt>
                <c:pt idx="523">
                  <c:v>8.5000000000000006E-2</c:v>
                </c:pt>
                <c:pt idx="524">
                  <c:v>8.5000000000000006E-2</c:v>
                </c:pt>
                <c:pt idx="525">
                  <c:v>8.5000000000000006E-2</c:v>
                </c:pt>
                <c:pt idx="526">
                  <c:v>8.5000000000000006E-2</c:v>
                </c:pt>
                <c:pt idx="527">
                  <c:v>8.5000000000000006E-2</c:v>
                </c:pt>
                <c:pt idx="528">
                  <c:v>8.5000000000000006E-2</c:v>
                </c:pt>
                <c:pt idx="529">
                  <c:v>8.5000000000000006E-2</c:v>
                </c:pt>
                <c:pt idx="530">
                  <c:v>8.5000000000000006E-2</c:v>
                </c:pt>
                <c:pt idx="531">
                  <c:v>8.5000000000000006E-2</c:v>
                </c:pt>
                <c:pt idx="532">
                  <c:v>8.5000000000000006E-2</c:v>
                </c:pt>
                <c:pt idx="533">
                  <c:v>8.5000000000000006E-2</c:v>
                </c:pt>
                <c:pt idx="534">
                  <c:v>8.5000000000000006E-2</c:v>
                </c:pt>
                <c:pt idx="535">
                  <c:v>8.5000000000000006E-2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6C1-459D-9218-5B11E05C1057}"/>
            </c:ext>
          </c:extLst>
        </c:ser>
        <c:ser>
          <c:idx val="1"/>
          <c:order val="1"/>
          <c:tx>
            <c:strRef>
              <c:f>'[Диаграмма в Microsoft PowerPoint]Лист2'!$C$23</c:f>
              <c:strCache>
                <c:ptCount val="1"/>
                <c:pt idx="0">
                  <c:v>Кыргызстан</c:v>
                </c:pt>
              </c:strCache>
            </c:strRef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'[Диаграмма в Microsoft PowerPoint]Лист2'!$A$24:$A$559</c:f>
              <c:numCache>
                <c:formatCode>m/d/yyyy</c:formatCode>
                <c:ptCount val="536"/>
                <c:pt idx="0">
                  <c:v>44562</c:v>
                </c:pt>
                <c:pt idx="1">
                  <c:v>44563</c:v>
                </c:pt>
                <c:pt idx="2">
                  <c:v>44564</c:v>
                </c:pt>
                <c:pt idx="3">
                  <c:v>44565</c:v>
                </c:pt>
                <c:pt idx="4">
                  <c:v>44566</c:v>
                </c:pt>
                <c:pt idx="5">
                  <c:v>44567</c:v>
                </c:pt>
                <c:pt idx="6">
                  <c:v>44568</c:v>
                </c:pt>
                <c:pt idx="7">
                  <c:v>44569</c:v>
                </c:pt>
                <c:pt idx="8">
                  <c:v>44570</c:v>
                </c:pt>
                <c:pt idx="9">
                  <c:v>44571</c:v>
                </c:pt>
                <c:pt idx="10">
                  <c:v>44572</c:v>
                </c:pt>
                <c:pt idx="11">
                  <c:v>44573</c:v>
                </c:pt>
                <c:pt idx="12">
                  <c:v>44574</c:v>
                </c:pt>
                <c:pt idx="13">
                  <c:v>44575</c:v>
                </c:pt>
                <c:pt idx="14">
                  <c:v>44576</c:v>
                </c:pt>
                <c:pt idx="15">
                  <c:v>44577</c:v>
                </c:pt>
                <c:pt idx="16">
                  <c:v>44578</c:v>
                </c:pt>
                <c:pt idx="17">
                  <c:v>44579</c:v>
                </c:pt>
                <c:pt idx="18">
                  <c:v>44580</c:v>
                </c:pt>
                <c:pt idx="19">
                  <c:v>44581</c:v>
                </c:pt>
                <c:pt idx="20">
                  <c:v>44582</c:v>
                </c:pt>
                <c:pt idx="21">
                  <c:v>44583</c:v>
                </c:pt>
                <c:pt idx="22">
                  <c:v>44584</c:v>
                </c:pt>
                <c:pt idx="23">
                  <c:v>44585</c:v>
                </c:pt>
                <c:pt idx="24">
                  <c:v>44586</c:v>
                </c:pt>
                <c:pt idx="25">
                  <c:v>44587</c:v>
                </c:pt>
                <c:pt idx="26">
                  <c:v>44588</c:v>
                </c:pt>
                <c:pt idx="27">
                  <c:v>44589</c:v>
                </c:pt>
                <c:pt idx="28">
                  <c:v>44590</c:v>
                </c:pt>
                <c:pt idx="29">
                  <c:v>44591</c:v>
                </c:pt>
                <c:pt idx="30">
                  <c:v>44592</c:v>
                </c:pt>
                <c:pt idx="31">
                  <c:v>44593</c:v>
                </c:pt>
                <c:pt idx="32">
                  <c:v>44594</c:v>
                </c:pt>
                <c:pt idx="33">
                  <c:v>44595</c:v>
                </c:pt>
                <c:pt idx="34">
                  <c:v>44596</c:v>
                </c:pt>
                <c:pt idx="35">
                  <c:v>44597</c:v>
                </c:pt>
                <c:pt idx="36">
                  <c:v>44598</c:v>
                </c:pt>
                <c:pt idx="37">
                  <c:v>44599</c:v>
                </c:pt>
                <c:pt idx="38">
                  <c:v>44600</c:v>
                </c:pt>
                <c:pt idx="39">
                  <c:v>44601</c:v>
                </c:pt>
                <c:pt idx="40">
                  <c:v>44602</c:v>
                </c:pt>
                <c:pt idx="41">
                  <c:v>44603</c:v>
                </c:pt>
                <c:pt idx="42">
                  <c:v>44604</c:v>
                </c:pt>
                <c:pt idx="43">
                  <c:v>44605</c:v>
                </c:pt>
                <c:pt idx="44">
                  <c:v>44606</c:v>
                </c:pt>
                <c:pt idx="45">
                  <c:v>44607</c:v>
                </c:pt>
                <c:pt idx="46">
                  <c:v>44608</c:v>
                </c:pt>
                <c:pt idx="47">
                  <c:v>44609</c:v>
                </c:pt>
                <c:pt idx="48">
                  <c:v>44610</c:v>
                </c:pt>
                <c:pt idx="49">
                  <c:v>44611</c:v>
                </c:pt>
                <c:pt idx="50">
                  <c:v>44612</c:v>
                </c:pt>
                <c:pt idx="51">
                  <c:v>44613</c:v>
                </c:pt>
                <c:pt idx="52">
                  <c:v>44614</c:v>
                </c:pt>
                <c:pt idx="53">
                  <c:v>44615</c:v>
                </c:pt>
                <c:pt idx="54">
                  <c:v>44616</c:v>
                </c:pt>
                <c:pt idx="55">
                  <c:v>44617</c:v>
                </c:pt>
                <c:pt idx="56">
                  <c:v>44618</c:v>
                </c:pt>
                <c:pt idx="57">
                  <c:v>44619</c:v>
                </c:pt>
                <c:pt idx="58">
                  <c:v>44620</c:v>
                </c:pt>
                <c:pt idx="59">
                  <c:v>44621</c:v>
                </c:pt>
                <c:pt idx="60">
                  <c:v>44622</c:v>
                </c:pt>
                <c:pt idx="61">
                  <c:v>44623</c:v>
                </c:pt>
                <c:pt idx="62">
                  <c:v>44624</c:v>
                </c:pt>
                <c:pt idx="63">
                  <c:v>44625</c:v>
                </c:pt>
                <c:pt idx="64">
                  <c:v>44626</c:v>
                </c:pt>
                <c:pt idx="65">
                  <c:v>44627</c:v>
                </c:pt>
                <c:pt idx="66">
                  <c:v>44628</c:v>
                </c:pt>
                <c:pt idx="67">
                  <c:v>44629</c:v>
                </c:pt>
                <c:pt idx="68">
                  <c:v>44630</c:v>
                </c:pt>
                <c:pt idx="69">
                  <c:v>44631</c:v>
                </c:pt>
                <c:pt idx="70">
                  <c:v>44632</c:v>
                </c:pt>
                <c:pt idx="71">
                  <c:v>44633</c:v>
                </c:pt>
                <c:pt idx="72">
                  <c:v>44634</c:v>
                </c:pt>
                <c:pt idx="73">
                  <c:v>44635</c:v>
                </c:pt>
                <c:pt idx="74">
                  <c:v>44636</c:v>
                </c:pt>
                <c:pt idx="75">
                  <c:v>44637</c:v>
                </c:pt>
                <c:pt idx="76">
                  <c:v>44638</c:v>
                </c:pt>
                <c:pt idx="77">
                  <c:v>44639</c:v>
                </c:pt>
                <c:pt idx="78">
                  <c:v>44640</c:v>
                </c:pt>
                <c:pt idx="79">
                  <c:v>44641</c:v>
                </c:pt>
                <c:pt idx="80">
                  <c:v>44642</c:v>
                </c:pt>
                <c:pt idx="81">
                  <c:v>44643</c:v>
                </c:pt>
                <c:pt idx="82">
                  <c:v>44644</c:v>
                </c:pt>
                <c:pt idx="83">
                  <c:v>44645</c:v>
                </c:pt>
                <c:pt idx="84">
                  <c:v>44646</c:v>
                </c:pt>
                <c:pt idx="85">
                  <c:v>44647</c:v>
                </c:pt>
                <c:pt idx="86">
                  <c:v>44648</c:v>
                </c:pt>
                <c:pt idx="87">
                  <c:v>44649</c:v>
                </c:pt>
                <c:pt idx="88">
                  <c:v>44650</c:v>
                </c:pt>
                <c:pt idx="89">
                  <c:v>44651</c:v>
                </c:pt>
                <c:pt idx="90">
                  <c:v>44652</c:v>
                </c:pt>
                <c:pt idx="91">
                  <c:v>44653</c:v>
                </c:pt>
                <c:pt idx="92">
                  <c:v>44654</c:v>
                </c:pt>
                <c:pt idx="93">
                  <c:v>44655</c:v>
                </c:pt>
                <c:pt idx="94">
                  <c:v>44656</c:v>
                </c:pt>
                <c:pt idx="95">
                  <c:v>44657</c:v>
                </c:pt>
                <c:pt idx="96">
                  <c:v>44658</c:v>
                </c:pt>
                <c:pt idx="97">
                  <c:v>44659</c:v>
                </c:pt>
                <c:pt idx="98">
                  <c:v>44660</c:v>
                </c:pt>
                <c:pt idx="99">
                  <c:v>44661</c:v>
                </c:pt>
                <c:pt idx="100">
                  <c:v>44662</c:v>
                </c:pt>
                <c:pt idx="101">
                  <c:v>44663</c:v>
                </c:pt>
                <c:pt idx="102">
                  <c:v>44664</c:v>
                </c:pt>
                <c:pt idx="103">
                  <c:v>44665</c:v>
                </c:pt>
                <c:pt idx="104">
                  <c:v>44666</c:v>
                </c:pt>
                <c:pt idx="105">
                  <c:v>44667</c:v>
                </c:pt>
                <c:pt idx="106">
                  <c:v>44668</c:v>
                </c:pt>
                <c:pt idx="107">
                  <c:v>44669</c:v>
                </c:pt>
                <c:pt idx="108">
                  <c:v>44670</c:v>
                </c:pt>
                <c:pt idx="109">
                  <c:v>44671</c:v>
                </c:pt>
                <c:pt idx="110">
                  <c:v>44672</c:v>
                </c:pt>
                <c:pt idx="111">
                  <c:v>44673</c:v>
                </c:pt>
                <c:pt idx="112">
                  <c:v>44674</c:v>
                </c:pt>
                <c:pt idx="113">
                  <c:v>44675</c:v>
                </c:pt>
                <c:pt idx="114">
                  <c:v>44676</c:v>
                </c:pt>
                <c:pt idx="115">
                  <c:v>44677</c:v>
                </c:pt>
                <c:pt idx="116">
                  <c:v>44678</c:v>
                </c:pt>
                <c:pt idx="117">
                  <c:v>44679</c:v>
                </c:pt>
                <c:pt idx="118">
                  <c:v>44680</c:v>
                </c:pt>
                <c:pt idx="119">
                  <c:v>44681</c:v>
                </c:pt>
                <c:pt idx="120">
                  <c:v>44682</c:v>
                </c:pt>
                <c:pt idx="121">
                  <c:v>44683</c:v>
                </c:pt>
                <c:pt idx="122">
                  <c:v>44684</c:v>
                </c:pt>
                <c:pt idx="123">
                  <c:v>44685</c:v>
                </c:pt>
                <c:pt idx="124">
                  <c:v>44686</c:v>
                </c:pt>
                <c:pt idx="125">
                  <c:v>44687</c:v>
                </c:pt>
                <c:pt idx="126">
                  <c:v>44688</c:v>
                </c:pt>
                <c:pt idx="127">
                  <c:v>44689</c:v>
                </c:pt>
                <c:pt idx="128">
                  <c:v>44690</c:v>
                </c:pt>
                <c:pt idx="129">
                  <c:v>44691</c:v>
                </c:pt>
                <c:pt idx="130">
                  <c:v>44692</c:v>
                </c:pt>
                <c:pt idx="131">
                  <c:v>44693</c:v>
                </c:pt>
                <c:pt idx="132">
                  <c:v>44694</c:v>
                </c:pt>
                <c:pt idx="133">
                  <c:v>44695</c:v>
                </c:pt>
                <c:pt idx="134">
                  <c:v>44696</c:v>
                </c:pt>
                <c:pt idx="135">
                  <c:v>44697</c:v>
                </c:pt>
                <c:pt idx="136">
                  <c:v>44698</c:v>
                </c:pt>
                <c:pt idx="137">
                  <c:v>44699</c:v>
                </c:pt>
                <c:pt idx="138">
                  <c:v>44700</c:v>
                </c:pt>
                <c:pt idx="139">
                  <c:v>44701</c:v>
                </c:pt>
                <c:pt idx="140">
                  <c:v>44702</c:v>
                </c:pt>
                <c:pt idx="141">
                  <c:v>44703</c:v>
                </c:pt>
                <c:pt idx="142">
                  <c:v>44704</c:v>
                </c:pt>
                <c:pt idx="143">
                  <c:v>44705</c:v>
                </c:pt>
                <c:pt idx="144">
                  <c:v>44706</c:v>
                </c:pt>
                <c:pt idx="145">
                  <c:v>44707</c:v>
                </c:pt>
                <c:pt idx="146">
                  <c:v>44708</c:v>
                </c:pt>
                <c:pt idx="147">
                  <c:v>44709</c:v>
                </c:pt>
                <c:pt idx="148">
                  <c:v>44710</c:v>
                </c:pt>
                <c:pt idx="149">
                  <c:v>44711</c:v>
                </c:pt>
                <c:pt idx="150">
                  <c:v>44712</c:v>
                </c:pt>
                <c:pt idx="151">
                  <c:v>44713</c:v>
                </c:pt>
                <c:pt idx="152">
                  <c:v>44714</c:v>
                </c:pt>
                <c:pt idx="153">
                  <c:v>44715</c:v>
                </c:pt>
                <c:pt idx="154">
                  <c:v>44716</c:v>
                </c:pt>
                <c:pt idx="155">
                  <c:v>44717</c:v>
                </c:pt>
                <c:pt idx="156">
                  <c:v>44718</c:v>
                </c:pt>
                <c:pt idx="157">
                  <c:v>44719</c:v>
                </c:pt>
                <c:pt idx="158">
                  <c:v>44720</c:v>
                </c:pt>
                <c:pt idx="159">
                  <c:v>44721</c:v>
                </c:pt>
                <c:pt idx="160">
                  <c:v>44722</c:v>
                </c:pt>
                <c:pt idx="161">
                  <c:v>44723</c:v>
                </c:pt>
                <c:pt idx="162">
                  <c:v>44724</c:v>
                </c:pt>
                <c:pt idx="163">
                  <c:v>44725</c:v>
                </c:pt>
                <c:pt idx="164">
                  <c:v>44726</c:v>
                </c:pt>
                <c:pt idx="165">
                  <c:v>44727</c:v>
                </c:pt>
                <c:pt idx="166">
                  <c:v>44728</c:v>
                </c:pt>
                <c:pt idx="167">
                  <c:v>44729</c:v>
                </c:pt>
                <c:pt idx="168">
                  <c:v>44730</c:v>
                </c:pt>
                <c:pt idx="169">
                  <c:v>44731</c:v>
                </c:pt>
                <c:pt idx="170">
                  <c:v>44732</c:v>
                </c:pt>
                <c:pt idx="171">
                  <c:v>44733</c:v>
                </c:pt>
                <c:pt idx="172">
                  <c:v>44734</c:v>
                </c:pt>
                <c:pt idx="173">
                  <c:v>44735</c:v>
                </c:pt>
                <c:pt idx="174">
                  <c:v>44736</c:v>
                </c:pt>
                <c:pt idx="175">
                  <c:v>44737</c:v>
                </c:pt>
                <c:pt idx="176">
                  <c:v>44738</c:v>
                </c:pt>
                <c:pt idx="177">
                  <c:v>44739</c:v>
                </c:pt>
                <c:pt idx="178">
                  <c:v>44740</c:v>
                </c:pt>
                <c:pt idx="179">
                  <c:v>44741</c:v>
                </c:pt>
                <c:pt idx="180">
                  <c:v>44742</c:v>
                </c:pt>
                <c:pt idx="181">
                  <c:v>44743</c:v>
                </c:pt>
                <c:pt idx="182">
                  <c:v>44744</c:v>
                </c:pt>
                <c:pt idx="183">
                  <c:v>44745</c:v>
                </c:pt>
                <c:pt idx="184">
                  <c:v>44746</c:v>
                </c:pt>
                <c:pt idx="185">
                  <c:v>44747</c:v>
                </c:pt>
                <c:pt idx="186">
                  <c:v>44748</c:v>
                </c:pt>
                <c:pt idx="187">
                  <c:v>44749</c:v>
                </c:pt>
                <c:pt idx="188">
                  <c:v>44750</c:v>
                </c:pt>
                <c:pt idx="189">
                  <c:v>44751</c:v>
                </c:pt>
                <c:pt idx="190">
                  <c:v>44752</c:v>
                </c:pt>
                <c:pt idx="191">
                  <c:v>44753</c:v>
                </c:pt>
                <c:pt idx="192">
                  <c:v>44754</c:v>
                </c:pt>
                <c:pt idx="193">
                  <c:v>44755</c:v>
                </c:pt>
                <c:pt idx="194">
                  <c:v>44756</c:v>
                </c:pt>
                <c:pt idx="195">
                  <c:v>44757</c:v>
                </c:pt>
                <c:pt idx="196">
                  <c:v>44758</c:v>
                </c:pt>
                <c:pt idx="197">
                  <c:v>44759</c:v>
                </c:pt>
                <c:pt idx="198">
                  <c:v>44760</c:v>
                </c:pt>
                <c:pt idx="199">
                  <c:v>44761</c:v>
                </c:pt>
                <c:pt idx="200">
                  <c:v>44762</c:v>
                </c:pt>
                <c:pt idx="201">
                  <c:v>44763</c:v>
                </c:pt>
                <c:pt idx="202">
                  <c:v>44764</c:v>
                </c:pt>
                <c:pt idx="203">
                  <c:v>44765</c:v>
                </c:pt>
                <c:pt idx="204">
                  <c:v>44766</c:v>
                </c:pt>
                <c:pt idx="205">
                  <c:v>44767</c:v>
                </c:pt>
                <c:pt idx="206">
                  <c:v>44768</c:v>
                </c:pt>
                <c:pt idx="207">
                  <c:v>44769</c:v>
                </c:pt>
                <c:pt idx="208">
                  <c:v>44770</c:v>
                </c:pt>
                <c:pt idx="209">
                  <c:v>44771</c:v>
                </c:pt>
                <c:pt idx="210">
                  <c:v>44772</c:v>
                </c:pt>
                <c:pt idx="211">
                  <c:v>44773</c:v>
                </c:pt>
                <c:pt idx="212">
                  <c:v>44774</c:v>
                </c:pt>
                <c:pt idx="213">
                  <c:v>44775</c:v>
                </c:pt>
                <c:pt idx="214">
                  <c:v>44776</c:v>
                </c:pt>
                <c:pt idx="215">
                  <c:v>44777</c:v>
                </c:pt>
                <c:pt idx="216">
                  <c:v>44778</c:v>
                </c:pt>
                <c:pt idx="217">
                  <c:v>44779</c:v>
                </c:pt>
                <c:pt idx="218">
                  <c:v>44780</c:v>
                </c:pt>
                <c:pt idx="219">
                  <c:v>44781</c:v>
                </c:pt>
                <c:pt idx="220">
                  <c:v>44782</c:v>
                </c:pt>
                <c:pt idx="221">
                  <c:v>44783</c:v>
                </c:pt>
                <c:pt idx="222">
                  <c:v>44784</c:v>
                </c:pt>
                <c:pt idx="223">
                  <c:v>44785</c:v>
                </c:pt>
                <c:pt idx="224">
                  <c:v>44786</c:v>
                </c:pt>
                <c:pt idx="225">
                  <c:v>44787</c:v>
                </c:pt>
                <c:pt idx="226">
                  <c:v>44788</c:v>
                </c:pt>
                <c:pt idx="227">
                  <c:v>44789</c:v>
                </c:pt>
                <c:pt idx="228">
                  <c:v>44790</c:v>
                </c:pt>
                <c:pt idx="229">
                  <c:v>44791</c:v>
                </c:pt>
                <c:pt idx="230">
                  <c:v>44792</c:v>
                </c:pt>
                <c:pt idx="231">
                  <c:v>44793</c:v>
                </c:pt>
                <c:pt idx="232">
                  <c:v>44794</c:v>
                </c:pt>
                <c:pt idx="233">
                  <c:v>44795</c:v>
                </c:pt>
                <c:pt idx="234">
                  <c:v>44796</c:v>
                </c:pt>
                <c:pt idx="235">
                  <c:v>44797</c:v>
                </c:pt>
                <c:pt idx="236">
                  <c:v>44798</c:v>
                </c:pt>
                <c:pt idx="237">
                  <c:v>44799</c:v>
                </c:pt>
                <c:pt idx="238">
                  <c:v>44800</c:v>
                </c:pt>
                <c:pt idx="239">
                  <c:v>44801</c:v>
                </c:pt>
                <c:pt idx="240">
                  <c:v>44802</c:v>
                </c:pt>
                <c:pt idx="241">
                  <c:v>44803</c:v>
                </c:pt>
                <c:pt idx="242">
                  <c:v>44804</c:v>
                </c:pt>
                <c:pt idx="243">
                  <c:v>44805</c:v>
                </c:pt>
                <c:pt idx="244">
                  <c:v>44806</c:v>
                </c:pt>
                <c:pt idx="245">
                  <c:v>44807</c:v>
                </c:pt>
                <c:pt idx="246">
                  <c:v>44808</c:v>
                </c:pt>
                <c:pt idx="247">
                  <c:v>44809</c:v>
                </c:pt>
                <c:pt idx="248">
                  <c:v>44810</c:v>
                </c:pt>
                <c:pt idx="249">
                  <c:v>44811</c:v>
                </c:pt>
                <c:pt idx="250">
                  <c:v>44812</c:v>
                </c:pt>
                <c:pt idx="251">
                  <c:v>44813</c:v>
                </c:pt>
                <c:pt idx="252">
                  <c:v>44814</c:v>
                </c:pt>
                <c:pt idx="253">
                  <c:v>44815</c:v>
                </c:pt>
                <c:pt idx="254">
                  <c:v>44816</c:v>
                </c:pt>
                <c:pt idx="255">
                  <c:v>44817</c:v>
                </c:pt>
                <c:pt idx="256">
                  <c:v>44818</c:v>
                </c:pt>
                <c:pt idx="257">
                  <c:v>44819</c:v>
                </c:pt>
                <c:pt idx="258">
                  <c:v>44820</c:v>
                </c:pt>
                <c:pt idx="259">
                  <c:v>44821</c:v>
                </c:pt>
                <c:pt idx="260">
                  <c:v>44822</c:v>
                </c:pt>
                <c:pt idx="261">
                  <c:v>44823</c:v>
                </c:pt>
                <c:pt idx="262">
                  <c:v>44824</c:v>
                </c:pt>
                <c:pt idx="263">
                  <c:v>44825</c:v>
                </c:pt>
                <c:pt idx="264">
                  <c:v>44826</c:v>
                </c:pt>
                <c:pt idx="265">
                  <c:v>44827</c:v>
                </c:pt>
                <c:pt idx="266">
                  <c:v>44828</c:v>
                </c:pt>
                <c:pt idx="267">
                  <c:v>44829</c:v>
                </c:pt>
                <c:pt idx="268">
                  <c:v>44830</c:v>
                </c:pt>
                <c:pt idx="269">
                  <c:v>44831</c:v>
                </c:pt>
                <c:pt idx="270">
                  <c:v>44832</c:v>
                </c:pt>
                <c:pt idx="271">
                  <c:v>44833</c:v>
                </c:pt>
                <c:pt idx="272">
                  <c:v>44834</c:v>
                </c:pt>
                <c:pt idx="273">
                  <c:v>44835</c:v>
                </c:pt>
                <c:pt idx="274">
                  <c:v>44836</c:v>
                </c:pt>
                <c:pt idx="275">
                  <c:v>44837</c:v>
                </c:pt>
                <c:pt idx="276">
                  <c:v>44838</c:v>
                </c:pt>
                <c:pt idx="277">
                  <c:v>44839</c:v>
                </c:pt>
                <c:pt idx="278">
                  <c:v>44840</c:v>
                </c:pt>
                <c:pt idx="279">
                  <c:v>44841</c:v>
                </c:pt>
                <c:pt idx="280">
                  <c:v>44842</c:v>
                </c:pt>
                <c:pt idx="281">
                  <c:v>44843</c:v>
                </c:pt>
                <c:pt idx="282">
                  <c:v>44844</c:v>
                </c:pt>
                <c:pt idx="283">
                  <c:v>44845</c:v>
                </c:pt>
                <c:pt idx="284">
                  <c:v>44846</c:v>
                </c:pt>
                <c:pt idx="285">
                  <c:v>44847</c:v>
                </c:pt>
                <c:pt idx="286">
                  <c:v>44848</c:v>
                </c:pt>
                <c:pt idx="287">
                  <c:v>44849</c:v>
                </c:pt>
                <c:pt idx="288">
                  <c:v>44850</c:v>
                </c:pt>
                <c:pt idx="289">
                  <c:v>44851</c:v>
                </c:pt>
                <c:pt idx="290">
                  <c:v>44852</c:v>
                </c:pt>
                <c:pt idx="291">
                  <c:v>44853</c:v>
                </c:pt>
                <c:pt idx="292">
                  <c:v>44854</c:v>
                </c:pt>
                <c:pt idx="293">
                  <c:v>44855</c:v>
                </c:pt>
                <c:pt idx="294">
                  <c:v>44856</c:v>
                </c:pt>
                <c:pt idx="295">
                  <c:v>44857</c:v>
                </c:pt>
                <c:pt idx="296">
                  <c:v>44858</c:v>
                </c:pt>
                <c:pt idx="297">
                  <c:v>44859</c:v>
                </c:pt>
                <c:pt idx="298">
                  <c:v>44860</c:v>
                </c:pt>
                <c:pt idx="299">
                  <c:v>44861</c:v>
                </c:pt>
                <c:pt idx="300">
                  <c:v>44862</c:v>
                </c:pt>
                <c:pt idx="301">
                  <c:v>44863</c:v>
                </c:pt>
                <c:pt idx="302">
                  <c:v>44864</c:v>
                </c:pt>
                <c:pt idx="303">
                  <c:v>44865</c:v>
                </c:pt>
                <c:pt idx="304">
                  <c:v>44866</c:v>
                </c:pt>
                <c:pt idx="305">
                  <c:v>44867</c:v>
                </c:pt>
                <c:pt idx="306">
                  <c:v>44868</c:v>
                </c:pt>
                <c:pt idx="307">
                  <c:v>44869</c:v>
                </c:pt>
                <c:pt idx="308">
                  <c:v>44870</c:v>
                </c:pt>
                <c:pt idx="309">
                  <c:v>44871</c:v>
                </c:pt>
                <c:pt idx="310">
                  <c:v>44872</c:v>
                </c:pt>
                <c:pt idx="311">
                  <c:v>44873</c:v>
                </c:pt>
                <c:pt idx="312">
                  <c:v>44874</c:v>
                </c:pt>
                <c:pt idx="313">
                  <c:v>44875</c:v>
                </c:pt>
                <c:pt idx="314">
                  <c:v>44876</c:v>
                </c:pt>
                <c:pt idx="315">
                  <c:v>44877</c:v>
                </c:pt>
                <c:pt idx="316">
                  <c:v>44878</c:v>
                </c:pt>
                <c:pt idx="317">
                  <c:v>44879</c:v>
                </c:pt>
                <c:pt idx="318">
                  <c:v>44880</c:v>
                </c:pt>
                <c:pt idx="319">
                  <c:v>44881</c:v>
                </c:pt>
                <c:pt idx="320">
                  <c:v>44882</c:v>
                </c:pt>
                <c:pt idx="321">
                  <c:v>44883</c:v>
                </c:pt>
                <c:pt idx="322">
                  <c:v>44884</c:v>
                </c:pt>
                <c:pt idx="323">
                  <c:v>44885</c:v>
                </c:pt>
                <c:pt idx="324">
                  <c:v>44886</c:v>
                </c:pt>
                <c:pt idx="325">
                  <c:v>44887</c:v>
                </c:pt>
                <c:pt idx="326">
                  <c:v>44888</c:v>
                </c:pt>
                <c:pt idx="327">
                  <c:v>44889</c:v>
                </c:pt>
                <c:pt idx="328">
                  <c:v>44890</c:v>
                </c:pt>
                <c:pt idx="329">
                  <c:v>44891</c:v>
                </c:pt>
                <c:pt idx="330">
                  <c:v>44892</c:v>
                </c:pt>
                <c:pt idx="331">
                  <c:v>44893</c:v>
                </c:pt>
                <c:pt idx="332">
                  <c:v>44894</c:v>
                </c:pt>
                <c:pt idx="333">
                  <c:v>44895</c:v>
                </c:pt>
                <c:pt idx="334">
                  <c:v>44896</c:v>
                </c:pt>
                <c:pt idx="335">
                  <c:v>44897</c:v>
                </c:pt>
                <c:pt idx="336">
                  <c:v>44898</c:v>
                </c:pt>
                <c:pt idx="337">
                  <c:v>44899</c:v>
                </c:pt>
                <c:pt idx="338">
                  <c:v>44900</c:v>
                </c:pt>
                <c:pt idx="339">
                  <c:v>44901</c:v>
                </c:pt>
                <c:pt idx="340">
                  <c:v>44902</c:v>
                </c:pt>
                <c:pt idx="341">
                  <c:v>44903</c:v>
                </c:pt>
                <c:pt idx="342">
                  <c:v>44904</c:v>
                </c:pt>
                <c:pt idx="343">
                  <c:v>44905</c:v>
                </c:pt>
                <c:pt idx="344">
                  <c:v>44906</c:v>
                </c:pt>
                <c:pt idx="345">
                  <c:v>44907</c:v>
                </c:pt>
                <c:pt idx="346">
                  <c:v>44908</c:v>
                </c:pt>
                <c:pt idx="347">
                  <c:v>44909</c:v>
                </c:pt>
                <c:pt idx="348">
                  <c:v>44910</c:v>
                </c:pt>
                <c:pt idx="349">
                  <c:v>44911</c:v>
                </c:pt>
                <c:pt idx="350">
                  <c:v>44912</c:v>
                </c:pt>
                <c:pt idx="351">
                  <c:v>44913</c:v>
                </c:pt>
                <c:pt idx="352">
                  <c:v>44914</c:v>
                </c:pt>
                <c:pt idx="353">
                  <c:v>44915</c:v>
                </c:pt>
                <c:pt idx="354">
                  <c:v>44916</c:v>
                </c:pt>
                <c:pt idx="355">
                  <c:v>44917</c:v>
                </c:pt>
                <c:pt idx="356">
                  <c:v>44918</c:v>
                </c:pt>
                <c:pt idx="357">
                  <c:v>44919</c:v>
                </c:pt>
                <c:pt idx="358">
                  <c:v>44920</c:v>
                </c:pt>
                <c:pt idx="359">
                  <c:v>44921</c:v>
                </c:pt>
                <c:pt idx="360">
                  <c:v>44922</c:v>
                </c:pt>
                <c:pt idx="361">
                  <c:v>44923</c:v>
                </c:pt>
                <c:pt idx="362">
                  <c:v>44924</c:v>
                </c:pt>
                <c:pt idx="363">
                  <c:v>44925</c:v>
                </c:pt>
                <c:pt idx="364">
                  <c:v>44926</c:v>
                </c:pt>
                <c:pt idx="365">
                  <c:v>44927</c:v>
                </c:pt>
                <c:pt idx="366">
                  <c:v>44928</c:v>
                </c:pt>
                <c:pt idx="367">
                  <c:v>44929</c:v>
                </c:pt>
                <c:pt idx="368">
                  <c:v>44930</c:v>
                </c:pt>
                <c:pt idx="369">
                  <c:v>44931</c:v>
                </c:pt>
                <c:pt idx="370">
                  <c:v>44932</c:v>
                </c:pt>
                <c:pt idx="371">
                  <c:v>44933</c:v>
                </c:pt>
                <c:pt idx="372">
                  <c:v>44934</c:v>
                </c:pt>
                <c:pt idx="373">
                  <c:v>44935</c:v>
                </c:pt>
                <c:pt idx="374">
                  <c:v>44936</c:v>
                </c:pt>
                <c:pt idx="375">
                  <c:v>44937</c:v>
                </c:pt>
                <c:pt idx="376">
                  <c:v>44938</c:v>
                </c:pt>
                <c:pt idx="377">
                  <c:v>44939</c:v>
                </c:pt>
                <c:pt idx="378">
                  <c:v>44940</c:v>
                </c:pt>
                <c:pt idx="379">
                  <c:v>44941</c:v>
                </c:pt>
                <c:pt idx="380">
                  <c:v>44942</c:v>
                </c:pt>
                <c:pt idx="381">
                  <c:v>44943</c:v>
                </c:pt>
                <c:pt idx="382">
                  <c:v>44944</c:v>
                </c:pt>
                <c:pt idx="383">
                  <c:v>44945</c:v>
                </c:pt>
                <c:pt idx="384">
                  <c:v>44946</c:v>
                </c:pt>
                <c:pt idx="385">
                  <c:v>44947</c:v>
                </c:pt>
                <c:pt idx="386">
                  <c:v>44948</c:v>
                </c:pt>
                <c:pt idx="387">
                  <c:v>44949</c:v>
                </c:pt>
                <c:pt idx="388">
                  <c:v>44950</c:v>
                </c:pt>
                <c:pt idx="389">
                  <c:v>44951</c:v>
                </c:pt>
                <c:pt idx="390">
                  <c:v>44952</c:v>
                </c:pt>
                <c:pt idx="391">
                  <c:v>44953</c:v>
                </c:pt>
                <c:pt idx="392">
                  <c:v>44954</c:v>
                </c:pt>
                <c:pt idx="393">
                  <c:v>44955</c:v>
                </c:pt>
                <c:pt idx="394">
                  <c:v>44956</c:v>
                </c:pt>
                <c:pt idx="395">
                  <c:v>44957</c:v>
                </c:pt>
                <c:pt idx="396">
                  <c:v>44958</c:v>
                </c:pt>
                <c:pt idx="397">
                  <c:v>44959</c:v>
                </c:pt>
                <c:pt idx="398">
                  <c:v>44960</c:v>
                </c:pt>
                <c:pt idx="399">
                  <c:v>44961</c:v>
                </c:pt>
                <c:pt idx="400">
                  <c:v>44962</c:v>
                </c:pt>
                <c:pt idx="401">
                  <c:v>44963</c:v>
                </c:pt>
                <c:pt idx="402">
                  <c:v>44964</c:v>
                </c:pt>
                <c:pt idx="403">
                  <c:v>44965</c:v>
                </c:pt>
                <c:pt idx="404">
                  <c:v>44966</c:v>
                </c:pt>
                <c:pt idx="405">
                  <c:v>44967</c:v>
                </c:pt>
                <c:pt idx="406">
                  <c:v>44968</c:v>
                </c:pt>
                <c:pt idx="407">
                  <c:v>44969</c:v>
                </c:pt>
                <c:pt idx="408">
                  <c:v>44970</c:v>
                </c:pt>
                <c:pt idx="409">
                  <c:v>44971</c:v>
                </c:pt>
                <c:pt idx="410">
                  <c:v>44972</c:v>
                </c:pt>
                <c:pt idx="411">
                  <c:v>44973</c:v>
                </c:pt>
                <c:pt idx="412">
                  <c:v>44974</c:v>
                </c:pt>
                <c:pt idx="413">
                  <c:v>44975</c:v>
                </c:pt>
                <c:pt idx="414">
                  <c:v>44976</c:v>
                </c:pt>
                <c:pt idx="415">
                  <c:v>44977</c:v>
                </c:pt>
                <c:pt idx="416">
                  <c:v>44978</c:v>
                </c:pt>
                <c:pt idx="417">
                  <c:v>44979</c:v>
                </c:pt>
                <c:pt idx="418">
                  <c:v>44980</c:v>
                </c:pt>
                <c:pt idx="419">
                  <c:v>44981</c:v>
                </c:pt>
                <c:pt idx="420">
                  <c:v>44982</c:v>
                </c:pt>
                <c:pt idx="421">
                  <c:v>44983</c:v>
                </c:pt>
                <c:pt idx="422">
                  <c:v>44984</c:v>
                </c:pt>
                <c:pt idx="423">
                  <c:v>44985</c:v>
                </c:pt>
                <c:pt idx="424">
                  <c:v>44986</c:v>
                </c:pt>
                <c:pt idx="425">
                  <c:v>44987</c:v>
                </c:pt>
                <c:pt idx="426">
                  <c:v>44988</c:v>
                </c:pt>
                <c:pt idx="427">
                  <c:v>44989</c:v>
                </c:pt>
                <c:pt idx="428">
                  <c:v>44990</c:v>
                </c:pt>
                <c:pt idx="429">
                  <c:v>44991</c:v>
                </c:pt>
                <c:pt idx="430">
                  <c:v>44992</c:v>
                </c:pt>
                <c:pt idx="431">
                  <c:v>44993</c:v>
                </c:pt>
                <c:pt idx="432">
                  <c:v>44994</c:v>
                </c:pt>
                <c:pt idx="433">
                  <c:v>44995</c:v>
                </c:pt>
                <c:pt idx="434">
                  <c:v>44996</c:v>
                </c:pt>
                <c:pt idx="435">
                  <c:v>44997</c:v>
                </c:pt>
                <c:pt idx="436">
                  <c:v>44998</c:v>
                </c:pt>
                <c:pt idx="437">
                  <c:v>44999</c:v>
                </c:pt>
                <c:pt idx="438">
                  <c:v>45000</c:v>
                </c:pt>
                <c:pt idx="439">
                  <c:v>45001</c:v>
                </c:pt>
                <c:pt idx="440">
                  <c:v>45002</c:v>
                </c:pt>
                <c:pt idx="441">
                  <c:v>45003</c:v>
                </c:pt>
                <c:pt idx="442">
                  <c:v>45004</c:v>
                </c:pt>
                <c:pt idx="443">
                  <c:v>45005</c:v>
                </c:pt>
                <c:pt idx="444">
                  <c:v>45006</c:v>
                </c:pt>
                <c:pt idx="445">
                  <c:v>45007</c:v>
                </c:pt>
                <c:pt idx="446">
                  <c:v>45008</c:v>
                </c:pt>
                <c:pt idx="447">
                  <c:v>45009</c:v>
                </c:pt>
                <c:pt idx="448">
                  <c:v>45010</c:v>
                </c:pt>
                <c:pt idx="449">
                  <c:v>45011</c:v>
                </c:pt>
                <c:pt idx="450">
                  <c:v>45012</c:v>
                </c:pt>
                <c:pt idx="451">
                  <c:v>45013</c:v>
                </c:pt>
                <c:pt idx="452">
                  <c:v>45014</c:v>
                </c:pt>
                <c:pt idx="453">
                  <c:v>45015</c:v>
                </c:pt>
                <c:pt idx="454">
                  <c:v>45016</c:v>
                </c:pt>
                <c:pt idx="455">
                  <c:v>45017</c:v>
                </c:pt>
                <c:pt idx="456">
                  <c:v>45018</c:v>
                </c:pt>
                <c:pt idx="457">
                  <c:v>45019</c:v>
                </c:pt>
                <c:pt idx="458">
                  <c:v>45020</c:v>
                </c:pt>
                <c:pt idx="459">
                  <c:v>45021</c:v>
                </c:pt>
                <c:pt idx="460">
                  <c:v>45022</c:v>
                </c:pt>
                <c:pt idx="461">
                  <c:v>45023</c:v>
                </c:pt>
                <c:pt idx="462">
                  <c:v>45024</c:v>
                </c:pt>
                <c:pt idx="463">
                  <c:v>45025</c:v>
                </c:pt>
                <c:pt idx="464">
                  <c:v>45026</c:v>
                </c:pt>
                <c:pt idx="465">
                  <c:v>45027</c:v>
                </c:pt>
                <c:pt idx="466">
                  <c:v>45028</c:v>
                </c:pt>
                <c:pt idx="467">
                  <c:v>45029</c:v>
                </c:pt>
                <c:pt idx="468">
                  <c:v>45030</c:v>
                </c:pt>
                <c:pt idx="469">
                  <c:v>45031</c:v>
                </c:pt>
                <c:pt idx="470">
                  <c:v>45032</c:v>
                </c:pt>
                <c:pt idx="471">
                  <c:v>45033</c:v>
                </c:pt>
                <c:pt idx="472">
                  <c:v>45034</c:v>
                </c:pt>
                <c:pt idx="473">
                  <c:v>45035</c:v>
                </c:pt>
                <c:pt idx="474">
                  <c:v>45036</c:v>
                </c:pt>
                <c:pt idx="475">
                  <c:v>45037</c:v>
                </c:pt>
                <c:pt idx="476">
                  <c:v>45038</c:v>
                </c:pt>
                <c:pt idx="477">
                  <c:v>45039</c:v>
                </c:pt>
                <c:pt idx="478">
                  <c:v>45040</c:v>
                </c:pt>
                <c:pt idx="479">
                  <c:v>45041</c:v>
                </c:pt>
                <c:pt idx="480">
                  <c:v>45042</c:v>
                </c:pt>
                <c:pt idx="481">
                  <c:v>45043</c:v>
                </c:pt>
                <c:pt idx="482">
                  <c:v>45044</c:v>
                </c:pt>
                <c:pt idx="483">
                  <c:v>45045</c:v>
                </c:pt>
                <c:pt idx="484">
                  <c:v>45046</c:v>
                </c:pt>
                <c:pt idx="485">
                  <c:v>45047</c:v>
                </c:pt>
                <c:pt idx="486">
                  <c:v>45048</c:v>
                </c:pt>
                <c:pt idx="487">
                  <c:v>45049</c:v>
                </c:pt>
                <c:pt idx="488">
                  <c:v>45050</c:v>
                </c:pt>
                <c:pt idx="489">
                  <c:v>45051</c:v>
                </c:pt>
                <c:pt idx="490">
                  <c:v>45052</c:v>
                </c:pt>
                <c:pt idx="491">
                  <c:v>45053</c:v>
                </c:pt>
                <c:pt idx="492">
                  <c:v>45054</c:v>
                </c:pt>
                <c:pt idx="493">
                  <c:v>45055</c:v>
                </c:pt>
                <c:pt idx="494">
                  <c:v>45056</c:v>
                </c:pt>
                <c:pt idx="495">
                  <c:v>45057</c:v>
                </c:pt>
                <c:pt idx="496">
                  <c:v>45058</c:v>
                </c:pt>
                <c:pt idx="497">
                  <c:v>45059</c:v>
                </c:pt>
                <c:pt idx="498">
                  <c:v>45060</c:v>
                </c:pt>
                <c:pt idx="499">
                  <c:v>45061</c:v>
                </c:pt>
                <c:pt idx="500">
                  <c:v>45062</c:v>
                </c:pt>
                <c:pt idx="501">
                  <c:v>45063</c:v>
                </c:pt>
                <c:pt idx="502">
                  <c:v>45064</c:v>
                </c:pt>
                <c:pt idx="503">
                  <c:v>45065</c:v>
                </c:pt>
                <c:pt idx="504">
                  <c:v>45066</c:v>
                </c:pt>
                <c:pt idx="505">
                  <c:v>45067</c:v>
                </c:pt>
                <c:pt idx="506">
                  <c:v>45068</c:v>
                </c:pt>
                <c:pt idx="507">
                  <c:v>45069</c:v>
                </c:pt>
                <c:pt idx="508">
                  <c:v>45070</c:v>
                </c:pt>
                <c:pt idx="509">
                  <c:v>45071</c:v>
                </c:pt>
                <c:pt idx="510">
                  <c:v>45072</c:v>
                </c:pt>
                <c:pt idx="511">
                  <c:v>45073</c:v>
                </c:pt>
                <c:pt idx="512">
                  <c:v>45074</c:v>
                </c:pt>
                <c:pt idx="513">
                  <c:v>45075</c:v>
                </c:pt>
                <c:pt idx="514">
                  <c:v>45076</c:v>
                </c:pt>
                <c:pt idx="515">
                  <c:v>45077</c:v>
                </c:pt>
                <c:pt idx="516">
                  <c:v>45078</c:v>
                </c:pt>
                <c:pt idx="517">
                  <c:v>45079</c:v>
                </c:pt>
                <c:pt idx="518">
                  <c:v>45080</c:v>
                </c:pt>
                <c:pt idx="519">
                  <c:v>45081</c:v>
                </c:pt>
                <c:pt idx="520">
                  <c:v>45082</c:v>
                </c:pt>
                <c:pt idx="521">
                  <c:v>45083</c:v>
                </c:pt>
                <c:pt idx="522">
                  <c:v>45084</c:v>
                </c:pt>
                <c:pt idx="523">
                  <c:v>45085</c:v>
                </c:pt>
                <c:pt idx="524">
                  <c:v>45086</c:v>
                </c:pt>
                <c:pt idx="525">
                  <c:v>45087</c:v>
                </c:pt>
                <c:pt idx="526">
                  <c:v>45088</c:v>
                </c:pt>
                <c:pt idx="527">
                  <c:v>45089</c:v>
                </c:pt>
                <c:pt idx="528">
                  <c:v>45090</c:v>
                </c:pt>
                <c:pt idx="529">
                  <c:v>45091</c:v>
                </c:pt>
                <c:pt idx="530">
                  <c:v>45092</c:v>
                </c:pt>
                <c:pt idx="531">
                  <c:v>45093</c:v>
                </c:pt>
                <c:pt idx="532">
                  <c:v>45094</c:v>
                </c:pt>
                <c:pt idx="533">
                  <c:v>45095</c:v>
                </c:pt>
                <c:pt idx="534">
                  <c:v>45096</c:v>
                </c:pt>
                <c:pt idx="535">
                  <c:v>45097</c:v>
                </c:pt>
              </c:numCache>
            </c:numRef>
          </c:cat>
          <c:val>
            <c:numRef>
              <c:f>'[Диаграмма в Microsoft PowerPoint]Лист2'!$C$24:$C$559</c:f>
              <c:numCache>
                <c:formatCode>0.00%</c:formatCode>
                <c:ptCount val="536"/>
                <c:pt idx="0">
                  <c:v>0.08</c:v>
                </c:pt>
                <c:pt idx="1">
                  <c:v>0.08</c:v>
                </c:pt>
                <c:pt idx="2">
                  <c:v>0.08</c:v>
                </c:pt>
                <c:pt idx="3">
                  <c:v>0.08</c:v>
                </c:pt>
                <c:pt idx="4">
                  <c:v>0.08</c:v>
                </c:pt>
                <c:pt idx="5">
                  <c:v>0.08</c:v>
                </c:pt>
                <c:pt idx="6">
                  <c:v>0.08</c:v>
                </c:pt>
                <c:pt idx="7">
                  <c:v>0.08</c:v>
                </c:pt>
                <c:pt idx="8">
                  <c:v>0.08</c:v>
                </c:pt>
                <c:pt idx="9">
                  <c:v>0.08</c:v>
                </c:pt>
                <c:pt idx="10">
                  <c:v>0.08</c:v>
                </c:pt>
                <c:pt idx="11">
                  <c:v>0.08</c:v>
                </c:pt>
                <c:pt idx="12">
                  <c:v>0.08</c:v>
                </c:pt>
                <c:pt idx="13">
                  <c:v>0.08</c:v>
                </c:pt>
                <c:pt idx="14">
                  <c:v>0.08</c:v>
                </c:pt>
                <c:pt idx="15">
                  <c:v>0.08</c:v>
                </c:pt>
                <c:pt idx="16">
                  <c:v>0.08</c:v>
                </c:pt>
                <c:pt idx="17">
                  <c:v>0.08</c:v>
                </c:pt>
                <c:pt idx="18">
                  <c:v>0.08</c:v>
                </c:pt>
                <c:pt idx="19">
                  <c:v>0.08</c:v>
                </c:pt>
                <c:pt idx="20">
                  <c:v>0.08</c:v>
                </c:pt>
                <c:pt idx="21">
                  <c:v>0.08</c:v>
                </c:pt>
                <c:pt idx="22">
                  <c:v>0.08</c:v>
                </c:pt>
                <c:pt idx="23">
                  <c:v>0.08</c:v>
                </c:pt>
                <c:pt idx="24">
                  <c:v>0.08</c:v>
                </c:pt>
                <c:pt idx="25">
                  <c:v>0.08</c:v>
                </c:pt>
                <c:pt idx="26">
                  <c:v>0.08</c:v>
                </c:pt>
                <c:pt idx="27">
                  <c:v>0.08</c:v>
                </c:pt>
                <c:pt idx="28">
                  <c:v>0.08</c:v>
                </c:pt>
                <c:pt idx="29">
                  <c:v>0.08</c:v>
                </c:pt>
                <c:pt idx="30">
                  <c:v>0.08</c:v>
                </c:pt>
                <c:pt idx="31">
                  <c:v>8.5000000000000006E-2</c:v>
                </c:pt>
                <c:pt idx="32">
                  <c:v>8.5000000000000006E-2</c:v>
                </c:pt>
                <c:pt idx="33">
                  <c:v>8.5000000000000006E-2</c:v>
                </c:pt>
                <c:pt idx="34">
                  <c:v>8.5000000000000006E-2</c:v>
                </c:pt>
                <c:pt idx="35">
                  <c:v>8.5000000000000006E-2</c:v>
                </c:pt>
                <c:pt idx="36">
                  <c:v>8.5000000000000006E-2</c:v>
                </c:pt>
                <c:pt idx="37">
                  <c:v>8.5000000000000006E-2</c:v>
                </c:pt>
                <c:pt idx="38">
                  <c:v>8.5000000000000006E-2</c:v>
                </c:pt>
                <c:pt idx="39">
                  <c:v>8.5000000000000006E-2</c:v>
                </c:pt>
                <c:pt idx="40">
                  <c:v>8.5000000000000006E-2</c:v>
                </c:pt>
                <c:pt idx="41">
                  <c:v>8.5000000000000006E-2</c:v>
                </c:pt>
                <c:pt idx="42">
                  <c:v>8.5000000000000006E-2</c:v>
                </c:pt>
                <c:pt idx="43">
                  <c:v>8.5000000000000006E-2</c:v>
                </c:pt>
                <c:pt idx="44">
                  <c:v>8.5000000000000006E-2</c:v>
                </c:pt>
                <c:pt idx="45">
                  <c:v>8.5000000000000006E-2</c:v>
                </c:pt>
                <c:pt idx="46">
                  <c:v>8.5000000000000006E-2</c:v>
                </c:pt>
                <c:pt idx="47">
                  <c:v>8.5000000000000006E-2</c:v>
                </c:pt>
                <c:pt idx="48">
                  <c:v>8.5000000000000006E-2</c:v>
                </c:pt>
                <c:pt idx="49">
                  <c:v>8.5000000000000006E-2</c:v>
                </c:pt>
                <c:pt idx="50">
                  <c:v>8.5000000000000006E-2</c:v>
                </c:pt>
                <c:pt idx="51">
                  <c:v>8.5000000000000006E-2</c:v>
                </c:pt>
                <c:pt idx="52">
                  <c:v>8.5000000000000006E-2</c:v>
                </c:pt>
                <c:pt idx="53">
                  <c:v>8.5000000000000006E-2</c:v>
                </c:pt>
                <c:pt idx="54">
                  <c:v>8.5000000000000006E-2</c:v>
                </c:pt>
                <c:pt idx="55">
                  <c:v>8.5000000000000006E-2</c:v>
                </c:pt>
                <c:pt idx="56">
                  <c:v>8.5000000000000006E-2</c:v>
                </c:pt>
                <c:pt idx="57">
                  <c:v>8.5000000000000006E-2</c:v>
                </c:pt>
                <c:pt idx="58">
                  <c:v>8.5000000000000006E-2</c:v>
                </c:pt>
                <c:pt idx="59">
                  <c:v>0.1</c:v>
                </c:pt>
                <c:pt idx="60">
                  <c:v>0.1</c:v>
                </c:pt>
                <c:pt idx="61">
                  <c:v>0.1</c:v>
                </c:pt>
                <c:pt idx="62">
                  <c:v>0.1</c:v>
                </c:pt>
                <c:pt idx="63">
                  <c:v>0.1</c:v>
                </c:pt>
                <c:pt idx="64">
                  <c:v>0.1</c:v>
                </c:pt>
                <c:pt idx="65">
                  <c:v>0.1</c:v>
                </c:pt>
                <c:pt idx="66">
                  <c:v>0.1</c:v>
                </c:pt>
                <c:pt idx="67">
                  <c:v>0.1</c:v>
                </c:pt>
                <c:pt idx="68">
                  <c:v>0.14000000000000001</c:v>
                </c:pt>
                <c:pt idx="69">
                  <c:v>0.14000000000000001</c:v>
                </c:pt>
                <c:pt idx="70">
                  <c:v>0.14000000000000001</c:v>
                </c:pt>
                <c:pt idx="71">
                  <c:v>0.14000000000000001</c:v>
                </c:pt>
                <c:pt idx="72">
                  <c:v>0.14000000000000001</c:v>
                </c:pt>
                <c:pt idx="73">
                  <c:v>0.14000000000000001</c:v>
                </c:pt>
                <c:pt idx="74">
                  <c:v>0.14000000000000001</c:v>
                </c:pt>
                <c:pt idx="75">
                  <c:v>0.14000000000000001</c:v>
                </c:pt>
                <c:pt idx="76">
                  <c:v>0.14000000000000001</c:v>
                </c:pt>
                <c:pt idx="77">
                  <c:v>0.14000000000000001</c:v>
                </c:pt>
                <c:pt idx="78">
                  <c:v>0.14000000000000001</c:v>
                </c:pt>
                <c:pt idx="79">
                  <c:v>0.14000000000000001</c:v>
                </c:pt>
                <c:pt idx="80">
                  <c:v>0.14000000000000001</c:v>
                </c:pt>
                <c:pt idx="81">
                  <c:v>0.14000000000000001</c:v>
                </c:pt>
                <c:pt idx="82">
                  <c:v>0.14000000000000001</c:v>
                </c:pt>
                <c:pt idx="83">
                  <c:v>0.14000000000000001</c:v>
                </c:pt>
                <c:pt idx="84">
                  <c:v>0.14000000000000001</c:v>
                </c:pt>
                <c:pt idx="85">
                  <c:v>0.14000000000000001</c:v>
                </c:pt>
                <c:pt idx="86">
                  <c:v>0.14000000000000001</c:v>
                </c:pt>
                <c:pt idx="87">
                  <c:v>0.14000000000000001</c:v>
                </c:pt>
                <c:pt idx="88">
                  <c:v>0.14000000000000001</c:v>
                </c:pt>
                <c:pt idx="89">
                  <c:v>0.14000000000000001</c:v>
                </c:pt>
                <c:pt idx="90">
                  <c:v>0.14000000000000001</c:v>
                </c:pt>
                <c:pt idx="91">
                  <c:v>0.14000000000000001</c:v>
                </c:pt>
                <c:pt idx="92">
                  <c:v>0.14000000000000001</c:v>
                </c:pt>
                <c:pt idx="93">
                  <c:v>0.14000000000000001</c:v>
                </c:pt>
                <c:pt idx="94">
                  <c:v>0.14000000000000001</c:v>
                </c:pt>
                <c:pt idx="95">
                  <c:v>0.14000000000000001</c:v>
                </c:pt>
                <c:pt idx="96">
                  <c:v>0.14000000000000001</c:v>
                </c:pt>
                <c:pt idx="97">
                  <c:v>0.14000000000000001</c:v>
                </c:pt>
                <c:pt idx="98">
                  <c:v>0.14000000000000001</c:v>
                </c:pt>
                <c:pt idx="99">
                  <c:v>0.14000000000000001</c:v>
                </c:pt>
                <c:pt idx="100">
                  <c:v>0.14000000000000001</c:v>
                </c:pt>
                <c:pt idx="101">
                  <c:v>0.14000000000000001</c:v>
                </c:pt>
                <c:pt idx="102">
                  <c:v>0.14000000000000001</c:v>
                </c:pt>
                <c:pt idx="103">
                  <c:v>0.14000000000000001</c:v>
                </c:pt>
                <c:pt idx="104">
                  <c:v>0.14000000000000001</c:v>
                </c:pt>
                <c:pt idx="105">
                  <c:v>0.14000000000000001</c:v>
                </c:pt>
                <c:pt idx="106">
                  <c:v>0.14000000000000001</c:v>
                </c:pt>
                <c:pt idx="107">
                  <c:v>0.14000000000000001</c:v>
                </c:pt>
                <c:pt idx="108">
                  <c:v>0.14000000000000001</c:v>
                </c:pt>
                <c:pt idx="109">
                  <c:v>0.14000000000000001</c:v>
                </c:pt>
                <c:pt idx="110">
                  <c:v>0.14000000000000001</c:v>
                </c:pt>
                <c:pt idx="111">
                  <c:v>0.14000000000000001</c:v>
                </c:pt>
                <c:pt idx="112">
                  <c:v>0.14000000000000001</c:v>
                </c:pt>
                <c:pt idx="113">
                  <c:v>0.14000000000000001</c:v>
                </c:pt>
                <c:pt idx="114">
                  <c:v>0.14000000000000001</c:v>
                </c:pt>
                <c:pt idx="115">
                  <c:v>0.14000000000000001</c:v>
                </c:pt>
                <c:pt idx="116">
                  <c:v>0.14000000000000001</c:v>
                </c:pt>
                <c:pt idx="117">
                  <c:v>0.14000000000000001</c:v>
                </c:pt>
                <c:pt idx="118">
                  <c:v>0.14000000000000001</c:v>
                </c:pt>
                <c:pt idx="119">
                  <c:v>0.14000000000000001</c:v>
                </c:pt>
                <c:pt idx="120">
                  <c:v>0.14000000000000001</c:v>
                </c:pt>
                <c:pt idx="121">
                  <c:v>0.14000000000000001</c:v>
                </c:pt>
                <c:pt idx="122">
                  <c:v>0.14000000000000001</c:v>
                </c:pt>
                <c:pt idx="123">
                  <c:v>0.14000000000000001</c:v>
                </c:pt>
                <c:pt idx="124">
                  <c:v>0.14000000000000001</c:v>
                </c:pt>
                <c:pt idx="125">
                  <c:v>0.14000000000000001</c:v>
                </c:pt>
                <c:pt idx="126">
                  <c:v>0.14000000000000001</c:v>
                </c:pt>
                <c:pt idx="127">
                  <c:v>0.14000000000000001</c:v>
                </c:pt>
                <c:pt idx="128">
                  <c:v>0.14000000000000001</c:v>
                </c:pt>
                <c:pt idx="129">
                  <c:v>0.14000000000000001</c:v>
                </c:pt>
                <c:pt idx="130">
                  <c:v>0.14000000000000001</c:v>
                </c:pt>
                <c:pt idx="131">
                  <c:v>0.14000000000000001</c:v>
                </c:pt>
                <c:pt idx="132">
                  <c:v>0.14000000000000001</c:v>
                </c:pt>
                <c:pt idx="133">
                  <c:v>0.14000000000000001</c:v>
                </c:pt>
                <c:pt idx="134">
                  <c:v>0.14000000000000001</c:v>
                </c:pt>
                <c:pt idx="135">
                  <c:v>0.14000000000000001</c:v>
                </c:pt>
                <c:pt idx="136">
                  <c:v>0.14000000000000001</c:v>
                </c:pt>
                <c:pt idx="137">
                  <c:v>0.14000000000000001</c:v>
                </c:pt>
                <c:pt idx="138">
                  <c:v>0.14000000000000001</c:v>
                </c:pt>
                <c:pt idx="139">
                  <c:v>0.14000000000000001</c:v>
                </c:pt>
                <c:pt idx="140">
                  <c:v>0.14000000000000001</c:v>
                </c:pt>
                <c:pt idx="141">
                  <c:v>0.14000000000000001</c:v>
                </c:pt>
                <c:pt idx="142">
                  <c:v>0.14000000000000001</c:v>
                </c:pt>
                <c:pt idx="143">
                  <c:v>0.14000000000000001</c:v>
                </c:pt>
                <c:pt idx="144">
                  <c:v>0.14000000000000001</c:v>
                </c:pt>
                <c:pt idx="145">
                  <c:v>0.14000000000000001</c:v>
                </c:pt>
                <c:pt idx="146">
                  <c:v>0.14000000000000001</c:v>
                </c:pt>
                <c:pt idx="147">
                  <c:v>0.14000000000000001</c:v>
                </c:pt>
                <c:pt idx="148">
                  <c:v>0.14000000000000001</c:v>
                </c:pt>
                <c:pt idx="149">
                  <c:v>0.14000000000000001</c:v>
                </c:pt>
                <c:pt idx="150">
                  <c:v>0.14000000000000001</c:v>
                </c:pt>
                <c:pt idx="151">
                  <c:v>0.14000000000000001</c:v>
                </c:pt>
                <c:pt idx="152">
                  <c:v>0.14000000000000001</c:v>
                </c:pt>
                <c:pt idx="153">
                  <c:v>0.14000000000000001</c:v>
                </c:pt>
                <c:pt idx="154">
                  <c:v>0.14000000000000001</c:v>
                </c:pt>
                <c:pt idx="155">
                  <c:v>0.14000000000000001</c:v>
                </c:pt>
                <c:pt idx="156">
                  <c:v>0.14000000000000001</c:v>
                </c:pt>
                <c:pt idx="157">
                  <c:v>0.14000000000000001</c:v>
                </c:pt>
                <c:pt idx="158">
                  <c:v>0.14000000000000001</c:v>
                </c:pt>
                <c:pt idx="159">
                  <c:v>0.14000000000000001</c:v>
                </c:pt>
                <c:pt idx="160">
                  <c:v>0.14000000000000001</c:v>
                </c:pt>
                <c:pt idx="161">
                  <c:v>0.14000000000000001</c:v>
                </c:pt>
                <c:pt idx="162">
                  <c:v>0.14000000000000001</c:v>
                </c:pt>
                <c:pt idx="163">
                  <c:v>0.14000000000000001</c:v>
                </c:pt>
                <c:pt idx="164">
                  <c:v>0.14000000000000001</c:v>
                </c:pt>
                <c:pt idx="165">
                  <c:v>0.14000000000000001</c:v>
                </c:pt>
                <c:pt idx="166">
                  <c:v>0.14000000000000001</c:v>
                </c:pt>
                <c:pt idx="167">
                  <c:v>0.14000000000000001</c:v>
                </c:pt>
                <c:pt idx="168">
                  <c:v>0.14000000000000001</c:v>
                </c:pt>
                <c:pt idx="169">
                  <c:v>0.14000000000000001</c:v>
                </c:pt>
                <c:pt idx="170">
                  <c:v>0.14000000000000001</c:v>
                </c:pt>
                <c:pt idx="171">
                  <c:v>0.14000000000000001</c:v>
                </c:pt>
                <c:pt idx="172">
                  <c:v>0.14000000000000001</c:v>
                </c:pt>
                <c:pt idx="173">
                  <c:v>0.14000000000000001</c:v>
                </c:pt>
                <c:pt idx="174">
                  <c:v>0.14000000000000001</c:v>
                </c:pt>
                <c:pt idx="175">
                  <c:v>0.14000000000000001</c:v>
                </c:pt>
                <c:pt idx="176">
                  <c:v>0.14000000000000001</c:v>
                </c:pt>
                <c:pt idx="177">
                  <c:v>0.14000000000000001</c:v>
                </c:pt>
                <c:pt idx="178">
                  <c:v>0.14000000000000001</c:v>
                </c:pt>
                <c:pt idx="179">
                  <c:v>0.14000000000000001</c:v>
                </c:pt>
                <c:pt idx="180">
                  <c:v>0.14000000000000001</c:v>
                </c:pt>
                <c:pt idx="181">
                  <c:v>0.14000000000000001</c:v>
                </c:pt>
                <c:pt idx="182">
                  <c:v>0.14000000000000001</c:v>
                </c:pt>
                <c:pt idx="183">
                  <c:v>0.14000000000000001</c:v>
                </c:pt>
                <c:pt idx="184">
                  <c:v>0.14000000000000001</c:v>
                </c:pt>
                <c:pt idx="185">
                  <c:v>0.14000000000000001</c:v>
                </c:pt>
                <c:pt idx="186">
                  <c:v>0.14000000000000001</c:v>
                </c:pt>
                <c:pt idx="187">
                  <c:v>0.14000000000000001</c:v>
                </c:pt>
                <c:pt idx="188">
                  <c:v>0.14000000000000001</c:v>
                </c:pt>
                <c:pt idx="189">
                  <c:v>0.14000000000000001</c:v>
                </c:pt>
                <c:pt idx="190">
                  <c:v>0.14000000000000001</c:v>
                </c:pt>
                <c:pt idx="191">
                  <c:v>0.14000000000000001</c:v>
                </c:pt>
                <c:pt idx="192">
                  <c:v>0.14000000000000001</c:v>
                </c:pt>
                <c:pt idx="193">
                  <c:v>0.14000000000000001</c:v>
                </c:pt>
                <c:pt idx="194">
                  <c:v>0.14000000000000001</c:v>
                </c:pt>
                <c:pt idx="195">
                  <c:v>0.14000000000000001</c:v>
                </c:pt>
                <c:pt idx="196">
                  <c:v>0.14000000000000001</c:v>
                </c:pt>
                <c:pt idx="197">
                  <c:v>0.14000000000000001</c:v>
                </c:pt>
                <c:pt idx="198">
                  <c:v>0.14000000000000001</c:v>
                </c:pt>
                <c:pt idx="199">
                  <c:v>0.14000000000000001</c:v>
                </c:pt>
                <c:pt idx="200">
                  <c:v>0.14000000000000001</c:v>
                </c:pt>
                <c:pt idx="201">
                  <c:v>0.14000000000000001</c:v>
                </c:pt>
                <c:pt idx="202">
                  <c:v>0.14000000000000001</c:v>
                </c:pt>
                <c:pt idx="203">
                  <c:v>0.14000000000000001</c:v>
                </c:pt>
                <c:pt idx="204">
                  <c:v>0.14000000000000001</c:v>
                </c:pt>
                <c:pt idx="205">
                  <c:v>0.14000000000000001</c:v>
                </c:pt>
                <c:pt idx="206">
                  <c:v>0.14000000000000001</c:v>
                </c:pt>
                <c:pt idx="207">
                  <c:v>0.14000000000000001</c:v>
                </c:pt>
                <c:pt idx="208">
                  <c:v>0.14000000000000001</c:v>
                </c:pt>
                <c:pt idx="209">
                  <c:v>0.14000000000000001</c:v>
                </c:pt>
                <c:pt idx="210">
                  <c:v>0.14000000000000001</c:v>
                </c:pt>
                <c:pt idx="211">
                  <c:v>0.14000000000000001</c:v>
                </c:pt>
                <c:pt idx="212">
                  <c:v>0.14000000000000001</c:v>
                </c:pt>
                <c:pt idx="213">
                  <c:v>0.14000000000000001</c:v>
                </c:pt>
                <c:pt idx="214">
                  <c:v>0.14000000000000001</c:v>
                </c:pt>
                <c:pt idx="215">
                  <c:v>0.14000000000000001</c:v>
                </c:pt>
                <c:pt idx="216">
                  <c:v>0.14000000000000001</c:v>
                </c:pt>
                <c:pt idx="217">
                  <c:v>0.14000000000000001</c:v>
                </c:pt>
                <c:pt idx="218">
                  <c:v>0.14000000000000001</c:v>
                </c:pt>
                <c:pt idx="219">
                  <c:v>0.14000000000000001</c:v>
                </c:pt>
                <c:pt idx="220">
                  <c:v>0.14000000000000001</c:v>
                </c:pt>
                <c:pt idx="221">
                  <c:v>0.14000000000000001</c:v>
                </c:pt>
                <c:pt idx="222">
                  <c:v>0.14000000000000001</c:v>
                </c:pt>
                <c:pt idx="223">
                  <c:v>0.14000000000000001</c:v>
                </c:pt>
                <c:pt idx="224">
                  <c:v>0.14000000000000001</c:v>
                </c:pt>
                <c:pt idx="225">
                  <c:v>0.14000000000000001</c:v>
                </c:pt>
                <c:pt idx="226">
                  <c:v>0.14000000000000001</c:v>
                </c:pt>
                <c:pt idx="227">
                  <c:v>0.14000000000000001</c:v>
                </c:pt>
                <c:pt idx="228">
                  <c:v>0.14000000000000001</c:v>
                </c:pt>
                <c:pt idx="229">
                  <c:v>0.14000000000000001</c:v>
                </c:pt>
                <c:pt idx="230">
                  <c:v>0.14000000000000001</c:v>
                </c:pt>
                <c:pt idx="231">
                  <c:v>0.14000000000000001</c:v>
                </c:pt>
                <c:pt idx="232">
                  <c:v>0.14000000000000001</c:v>
                </c:pt>
                <c:pt idx="233">
                  <c:v>0.14000000000000001</c:v>
                </c:pt>
                <c:pt idx="234">
                  <c:v>0.14000000000000001</c:v>
                </c:pt>
                <c:pt idx="235">
                  <c:v>0.14000000000000001</c:v>
                </c:pt>
                <c:pt idx="236">
                  <c:v>0.14000000000000001</c:v>
                </c:pt>
                <c:pt idx="237">
                  <c:v>0.14000000000000001</c:v>
                </c:pt>
                <c:pt idx="238">
                  <c:v>0.14000000000000001</c:v>
                </c:pt>
                <c:pt idx="239">
                  <c:v>0.14000000000000001</c:v>
                </c:pt>
                <c:pt idx="240">
                  <c:v>0.14000000000000001</c:v>
                </c:pt>
                <c:pt idx="241">
                  <c:v>0.14000000000000001</c:v>
                </c:pt>
                <c:pt idx="242">
                  <c:v>0.14000000000000001</c:v>
                </c:pt>
                <c:pt idx="243">
                  <c:v>0.14000000000000001</c:v>
                </c:pt>
                <c:pt idx="244">
                  <c:v>0.14000000000000001</c:v>
                </c:pt>
                <c:pt idx="245">
                  <c:v>0.14000000000000001</c:v>
                </c:pt>
                <c:pt idx="246">
                  <c:v>0.14000000000000001</c:v>
                </c:pt>
                <c:pt idx="247">
                  <c:v>0.14000000000000001</c:v>
                </c:pt>
                <c:pt idx="248">
                  <c:v>0.14000000000000001</c:v>
                </c:pt>
                <c:pt idx="249">
                  <c:v>0.14000000000000001</c:v>
                </c:pt>
                <c:pt idx="250">
                  <c:v>0.14000000000000001</c:v>
                </c:pt>
                <c:pt idx="251">
                  <c:v>0.14000000000000001</c:v>
                </c:pt>
                <c:pt idx="252">
                  <c:v>0.14000000000000001</c:v>
                </c:pt>
                <c:pt idx="253">
                  <c:v>0.14000000000000001</c:v>
                </c:pt>
                <c:pt idx="254">
                  <c:v>0.14000000000000001</c:v>
                </c:pt>
                <c:pt idx="255">
                  <c:v>0.14000000000000001</c:v>
                </c:pt>
                <c:pt idx="256">
                  <c:v>0.14000000000000001</c:v>
                </c:pt>
                <c:pt idx="257">
                  <c:v>0.14000000000000001</c:v>
                </c:pt>
                <c:pt idx="258">
                  <c:v>0.14000000000000001</c:v>
                </c:pt>
                <c:pt idx="259">
                  <c:v>0.14000000000000001</c:v>
                </c:pt>
                <c:pt idx="260">
                  <c:v>0.14000000000000001</c:v>
                </c:pt>
                <c:pt idx="261">
                  <c:v>0.14000000000000001</c:v>
                </c:pt>
                <c:pt idx="262">
                  <c:v>0.14000000000000001</c:v>
                </c:pt>
                <c:pt idx="263">
                  <c:v>0.14000000000000001</c:v>
                </c:pt>
                <c:pt idx="264">
                  <c:v>0.14000000000000001</c:v>
                </c:pt>
                <c:pt idx="265">
                  <c:v>0.14000000000000001</c:v>
                </c:pt>
                <c:pt idx="266">
                  <c:v>0.14000000000000001</c:v>
                </c:pt>
                <c:pt idx="267">
                  <c:v>0.14000000000000001</c:v>
                </c:pt>
                <c:pt idx="268">
                  <c:v>0.14000000000000001</c:v>
                </c:pt>
                <c:pt idx="269">
                  <c:v>0.14000000000000001</c:v>
                </c:pt>
                <c:pt idx="270">
                  <c:v>0.14000000000000001</c:v>
                </c:pt>
                <c:pt idx="271">
                  <c:v>0.14000000000000001</c:v>
                </c:pt>
                <c:pt idx="272">
                  <c:v>0.14000000000000001</c:v>
                </c:pt>
                <c:pt idx="273">
                  <c:v>0.14000000000000001</c:v>
                </c:pt>
                <c:pt idx="274">
                  <c:v>0.14000000000000001</c:v>
                </c:pt>
                <c:pt idx="275">
                  <c:v>0.14000000000000001</c:v>
                </c:pt>
                <c:pt idx="276">
                  <c:v>0.14000000000000001</c:v>
                </c:pt>
                <c:pt idx="277">
                  <c:v>0.14000000000000001</c:v>
                </c:pt>
                <c:pt idx="278">
                  <c:v>0.14000000000000001</c:v>
                </c:pt>
                <c:pt idx="279">
                  <c:v>0.14000000000000001</c:v>
                </c:pt>
                <c:pt idx="280">
                  <c:v>0.14000000000000001</c:v>
                </c:pt>
                <c:pt idx="281">
                  <c:v>0.14000000000000001</c:v>
                </c:pt>
                <c:pt idx="282">
                  <c:v>0.14000000000000001</c:v>
                </c:pt>
                <c:pt idx="283">
                  <c:v>0.14000000000000001</c:v>
                </c:pt>
                <c:pt idx="284">
                  <c:v>0.14000000000000001</c:v>
                </c:pt>
                <c:pt idx="285">
                  <c:v>0.14000000000000001</c:v>
                </c:pt>
                <c:pt idx="286">
                  <c:v>0.14000000000000001</c:v>
                </c:pt>
                <c:pt idx="287">
                  <c:v>0.14000000000000001</c:v>
                </c:pt>
                <c:pt idx="288">
                  <c:v>0.14000000000000001</c:v>
                </c:pt>
                <c:pt idx="289">
                  <c:v>0.14000000000000001</c:v>
                </c:pt>
                <c:pt idx="290">
                  <c:v>0.14000000000000001</c:v>
                </c:pt>
                <c:pt idx="291">
                  <c:v>0.14000000000000001</c:v>
                </c:pt>
                <c:pt idx="292">
                  <c:v>0.14000000000000001</c:v>
                </c:pt>
                <c:pt idx="293">
                  <c:v>0.14000000000000001</c:v>
                </c:pt>
                <c:pt idx="294">
                  <c:v>0.14000000000000001</c:v>
                </c:pt>
                <c:pt idx="295">
                  <c:v>0.14000000000000001</c:v>
                </c:pt>
                <c:pt idx="296">
                  <c:v>0.14000000000000001</c:v>
                </c:pt>
                <c:pt idx="297">
                  <c:v>0.14000000000000001</c:v>
                </c:pt>
                <c:pt idx="298">
                  <c:v>0.14000000000000001</c:v>
                </c:pt>
                <c:pt idx="299">
                  <c:v>0.14000000000000001</c:v>
                </c:pt>
                <c:pt idx="300">
                  <c:v>0.14000000000000001</c:v>
                </c:pt>
                <c:pt idx="301">
                  <c:v>0.14000000000000001</c:v>
                </c:pt>
                <c:pt idx="302">
                  <c:v>0.14000000000000001</c:v>
                </c:pt>
                <c:pt idx="303">
                  <c:v>0.14000000000000001</c:v>
                </c:pt>
                <c:pt idx="304">
                  <c:v>0.14000000000000001</c:v>
                </c:pt>
                <c:pt idx="305">
                  <c:v>0.14000000000000001</c:v>
                </c:pt>
                <c:pt idx="306">
                  <c:v>0.14000000000000001</c:v>
                </c:pt>
                <c:pt idx="307">
                  <c:v>0.14000000000000001</c:v>
                </c:pt>
                <c:pt idx="308">
                  <c:v>0.14000000000000001</c:v>
                </c:pt>
                <c:pt idx="309">
                  <c:v>0.14000000000000001</c:v>
                </c:pt>
                <c:pt idx="310">
                  <c:v>0.14000000000000001</c:v>
                </c:pt>
                <c:pt idx="311">
                  <c:v>0.14000000000000001</c:v>
                </c:pt>
                <c:pt idx="312">
                  <c:v>0.14000000000000001</c:v>
                </c:pt>
                <c:pt idx="313">
                  <c:v>0.14000000000000001</c:v>
                </c:pt>
                <c:pt idx="314">
                  <c:v>0.14000000000000001</c:v>
                </c:pt>
                <c:pt idx="315">
                  <c:v>0.14000000000000001</c:v>
                </c:pt>
                <c:pt idx="316">
                  <c:v>0.14000000000000001</c:v>
                </c:pt>
                <c:pt idx="317">
                  <c:v>0.14000000000000001</c:v>
                </c:pt>
                <c:pt idx="318">
                  <c:v>0.14000000000000001</c:v>
                </c:pt>
                <c:pt idx="319">
                  <c:v>0.14000000000000001</c:v>
                </c:pt>
                <c:pt idx="320">
                  <c:v>0.14000000000000001</c:v>
                </c:pt>
                <c:pt idx="321">
                  <c:v>0.14000000000000001</c:v>
                </c:pt>
                <c:pt idx="322">
                  <c:v>0.14000000000000001</c:v>
                </c:pt>
                <c:pt idx="323">
                  <c:v>0.14000000000000001</c:v>
                </c:pt>
                <c:pt idx="324">
                  <c:v>0.14000000000000001</c:v>
                </c:pt>
                <c:pt idx="325">
                  <c:v>0.14000000000000001</c:v>
                </c:pt>
                <c:pt idx="326">
                  <c:v>0.14000000000000001</c:v>
                </c:pt>
                <c:pt idx="327">
                  <c:v>0.14000000000000001</c:v>
                </c:pt>
                <c:pt idx="328">
                  <c:v>0.14000000000000001</c:v>
                </c:pt>
                <c:pt idx="329">
                  <c:v>0.14000000000000001</c:v>
                </c:pt>
                <c:pt idx="330">
                  <c:v>0.14000000000000001</c:v>
                </c:pt>
                <c:pt idx="331">
                  <c:v>0.14000000000000001</c:v>
                </c:pt>
                <c:pt idx="332">
                  <c:v>0.13</c:v>
                </c:pt>
                <c:pt idx="333">
                  <c:v>0.13</c:v>
                </c:pt>
                <c:pt idx="334">
                  <c:v>0.13</c:v>
                </c:pt>
                <c:pt idx="335">
                  <c:v>0.13</c:v>
                </c:pt>
                <c:pt idx="336">
                  <c:v>0.13</c:v>
                </c:pt>
                <c:pt idx="337">
                  <c:v>0.13</c:v>
                </c:pt>
                <c:pt idx="338">
                  <c:v>0.13</c:v>
                </c:pt>
                <c:pt idx="339">
                  <c:v>0.13</c:v>
                </c:pt>
                <c:pt idx="340">
                  <c:v>0.13</c:v>
                </c:pt>
                <c:pt idx="341">
                  <c:v>0.13</c:v>
                </c:pt>
                <c:pt idx="342">
                  <c:v>0.13</c:v>
                </c:pt>
                <c:pt idx="343">
                  <c:v>0.13</c:v>
                </c:pt>
                <c:pt idx="344">
                  <c:v>0.13</c:v>
                </c:pt>
                <c:pt idx="345">
                  <c:v>0.13</c:v>
                </c:pt>
                <c:pt idx="346">
                  <c:v>0.13</c:v>
                </c:pt>
                <c:pt idx="347">
                  <c:v>0.13</c:v>
                </c:pt>
                <c:pt idx="348">
                  <c:v>0.13</c:v>
                </c:pt>
                <c:pt idx="349">
                  <c:v>0.13</c:v>
                </c:pt>
                <c:pt idx="350">
                  <c:v>0.13</c:v>
                </c:pt>
                <c:pt idx="351">
                  <c:v>0.13</c:v>
                </c:pt>
                <c:pt idx="352">
                  <c:v>0.13</c:v>
                </c:pt>
                <c:pt idx="353">
                  <c:v>0.13</c:v>
                </c:pt>
                <c:pt idx="354">
                  <c:v>0.13</c:v>
                </c:pt>
                <c:pt idx="355">
                  <c:v>0.13</c:v>
                </c:pt>
                <c:pt idx="356">
                  <c:v>0.13</c:v>
                </c:pt>
                <c:pt idx="357">
                  <c:v>0.13</c:v>
                </c:pt>
                <c:pt idx="358">
                  <c:v>0.13</c:v>
                </c:pt>
                <c:pt idx="359">
                  <c:v>0.13</c:v>
                </c:pt>
                <c:pt idx="360">
                  <c:v>0.13</c:v>
                </c:pt>
                <c:pt idx="361">
                  <c:v>0.13</c:v>
                </c:pt>
                <c:pt idx="362">
                  <c:v>0.13</c:v>
                </c:pt>
                <c:pt idx="363">
                  <c:v>0.13</c:v>
                </c:pt>
                <c:pt idx="364">
                  <c:v>0.13</c:v>
                </c:pt>
                <c:pt idx="365">
                  <c:v>0.13</c:v>
                </c:pt>
                <c:pt idx="366">
                  <c:v>0.13</c:v>
                </c:pt>
                <c:pt idx="367">
                  <c:v>0.13</c:v>
                </c:pt>
                <c:pt idx="368">
                  <c:v>0.13</c:v>
                </c:pt>
                <c:pt idx="369">
                  <c:v>0.13</c:v>
                </c:pt>
                <c:pt idx="370">
                  <c:v>0.13</c:v>
                </c:pt>
                <c:pt idx="371">
                  <c:v>0.13</c:v>
                </c:pt>
                <c:pt idx="372">
                  <c:v>0.13</c:v>
                </c:pt>
                <c:pt idx="373">
                  <c:v>0.13</c:v>
                </c:pt>
                <c:pt idx="374">
                  <c:v>0.13</c:v>
                </c:pt>
                <c:pt idx="375">
                  <c:v>0.13</c:v>
                </c:pt>
                <c:pt idx="376">
                  <c:v>0.13</c:v>
                </c:pt>
                <c:pt idx="377">
                  <c:v>0.13</c:v>
                </c:pt>
                <c:pt idx="378">
                  <c:v>0.13</c:v>
                </c:pt>
                <c:pt idx="379">
                  <c:v>0.13</c:v>
                </c:pt>
                <c:pt idx="380">
                  <c:v>0.13</c:v>
                </c:pt>
                <c:pt idx="381">
                  <c:v>0.13</c:v>
                </c:pt>
                <c:pt idx="382">
                  <c:v>0.13</c:v>
                </c:pt>
                <c:pt idx="383">
                  <c:v>0.13</c:v>
                </c:pt>
                <c:pt idx="384">
                  <c:v>0.13</c:v>
                </c:pt>
                <c:pt idx="385">
                  <c:v>0.13</c:v>
                </c:pt>
                <c:pt idx="386">
                  <c:v>0.13</c:v>
                </c:pt>
                <c:pt idx="387">
                  <c:v>0.13</c:v>
                </c:pt>
                <c:pt idx="388">
                  <c:v>0.13</c:v>
                </c:pt>
                <c:pt idx="389">
                  <c:v>0.13</c:v>
                </c:pt>
                <c:pt idx="390">
                  <c:v>0.13</c:v>
                </c:pt>
                <c:pt idx="391">
                  <c:v>0.13</c:v>
                </c:pt>
                <c:pt idx="392">
                  <c:v>0.13</c:v>
                </c:pt>
                <c:pt idx="393">
                  <c:v>0.13</c:v>
                </c:pt>
                <c:pt idx="394">
                  <c:v>0.13</c:v>
                </c:pt>
                <c:pt idx="395">
                  <c:v>0.13</c:v>
                </c:pt>
                <c:pt idx="396">
                  <c:v>0.13</c:v>
                </c:pt>
                <c:pt idx="397">
                  <c:v>0.13</c:v>
                </c:pt>
                <c:pt idx="398">
                  <c:v>0.13</c:v>
                </c:pt>
                <c:pt idx="399">
                  <c:v>0.13</c:v>
                </c:pt>
                <c:pt idx="400">
                  <c:v>0.13</c:v>
                </c:pt>
                <c:pt idx="401">
                  <c:v>0.13</c:v>
                </c:pt>
                <c:pt idx="402">
                  <c:v>0.13</c:v>
                </c:pt>
                <c:pt idx="403">
                  <c:v>0.13</c:v>
                </c:pt>
                <c:pt idx="404">
                  <c:v>0.13</c:v>
                </c:pt>
                <c:pt idx="405">
                  <c:v>0.13</c:v>
                </c:pt>
                <c:pt idx="406">
                  <c:v>0.13</c:v>
                </c:pt>
                <c:pt idx="407">
                  <c:v>0.13</c:v>
                </c:pt>
                <c:pt idx="408">
                  <c:v>0.13</c:v>
                </c:pt>
                <c:pt idx="409">
                  <c:v>0.13</c:v>
                </c:pt>
                <c:pt idx="410">
                  <c:v>0.13</c:v>
                </c:pt>
                <c:pt idx="411">
                  <c:v>0.13</c:v>
                </c:pt>
                <c:pt idx="412">
                  <c:v>0.13</c:v>
                </c:pt>
                <c:pt idx="413">
                  <c:v>0.13</c:v>
                </c:pt>
                <c:pt idx="414">
                  <c:v>0.13</c:v>
                </c:pt>
                <c:pt idx="415">
                  <c:v>0.13</c:v>
                </c:pt>
                <c:pt idx="416">
                  <c:v>0.13</c:v>
                </c:pt>
                <c:pt idx="417">
                  <c:v>0.13</c:v>
                </c:pt>
                <c:pt idx="418">
                  <c:v>0.13</c:v>
                </c:pt>
                <c:pt idx="419">
                  <c:v>0.13</c:v>
                </c:pt>
                <c:pt idx="420">
                  <c:v>0.13</c:v>
                </c:pt>
                <c:pt idx="421">
                  <c:v>0.13</c:v>
                </c:pt>
                <c:pt idx="422">
                  <c:v>0.13</c:v>
                </c:pt>
                <c:pt idx="423">
                  <c:v>0.13</c:v>
                </c:pt>
                <c:pt idx="424">
                  <c:v>0.13</c:v>
                </c:pt>
                <c:pt idx="425">
                  <c:v>0.13</c:v>
                </c:pt>
                <c:pt idx="426">
                  <c:v>0.13</c:v>
                </c:pt>
                <c:pt idx="427">
                  <c:v>0.13</c:v>
                </c:pt>
                <c:pt idx="428">
                  <c:v>0.13</c:v>
                </c:pt>
                <c:pt idx="429">
                  <c:v>0.13</c:v>
                </c:pt>
                <c:pt idx="430">
                  <c:v>0.13</c:v>
                </c:pt>
                <c:pt idx="431">
                  <c:v>0.13</c:v>
                </c:pt>
                <c:pt idx="432">
                  <c:v>0.13</c:v>
                </c:pt>
                <c:pt idx="433">
                  <c:v>0.13</c:v>
                </c:pt>
                <c:pt idx="434">
                  <c:v>0.13</c:v>
                </c:pt>
                <c:pt idx="435">
                  <c:v>0.13</c:v>
                </c:pt>
                <c:pt idx="436">
                  <c:v>0.13</c:v>
                </c:pt>
                <c:pt idx="437">
                  <c:v>0.13</c:v>
                </c:pt>
                <c:pt idx="438">
                  <c:v>0.13</c:v>
                </c:pt>
                <c:pt idx="439">
                  <c:v>0.13</c:v>
                </c:pt>
                <c:pt idx="440">
                  <c:v>0.13</c:v>
                </c:pt>
                <c:pt idx="441">
                  <c:v>0.13</c:v>
                </c:pt>
                <c:pt idx="442">
                  <c:v>0.13</c:v>
                </c:pt>
                <c:pt idx="443">
                  <c:v>0.13</c:v>
                </c:pt>
                <c:pt idx="444">
                  <c:v>0.13</c:v>
                </c:pt>
                <c:pt idx="445">
                  <c:v>0.13</c:v>
                </c:pt>
                <c:pt idx="446">
                  <c:v>0.13</c:v>
                </c:pt>
                <c:pt idx="447">
                  <c:v>0.13</c:v>
                </c:pt>
                <c:pt idx="448">
                  <c:v>0.13</c:v>
                </c:pt>
                <c:pt idx="449">
                  <c:v>0.13</c:v>
                </c:pt>
                <c:pt idx="450">
                  <c:v>0.13</c:v>
                </c:pt>
                <c:pt idx="451">
                  <c:v>0.13</c:v>
                </c:pt>
                <c:pt idx="452">
                  <c:v>0.13</c:v>
                </c:pt>
                <c:pt idx="453">
                  <c:v>0.13</c:v>
                </c:pt>
                <c:pt idx="454">
                  <c:v>0.13</c:v>
                </c:pt>
                <c:pt idx="455">
                  <c:v>0.13</c:v>
                </c:pt>
                <c:pt idx="456">
                  <c:v>0.13</c:v>
                </c:pt>
                <c:pt idx="457">
                  <c:v>0.13</c:v>
                </c:pt>
                <c:pt idx="458">
                  <c:v>0.13</c:v>
                </c:pt>
                <c:pt idx="459">
                  <c:v>0.13</c:v>
                </c:pt>
                <c:pt idx="460">
                  <c:v>0.13</c:v>
                </c:pt>
                <c:pt idx="461">
                  <c:v>0.13</c:v>
                </c:pt>
                <c:pt idx="462">
                  <c:v>0.13</c:v>
                </c:pt>
                <c:pt idx="463">
                  <c:v>0.13</c:v>
                </c:pt>
                <c:pt idx="464">
                  <c:v>0.13</c:v>
                </c:pt>
                <c:pt idx="465">
                  <c:v>0.13</c:v>
                </c:pt>
                <c:pt idx="466">
                  <c:v>0.13</c:v>
                </c:pt>
                <c:pt idx="467">
                  <c:v>0.13</c:v>
                </c:pt>
                <c:pt idx="468">
                  <c:v>0.13</c:v>
                </c:pt>
                <c:pt idx="469">
                  <c:v>0.13</c:v>
                </c:pt>
                <c:pt idx="470">
                  <c:v>0.13</c:v>
                </c:pt>
                <c:pt idx="471">
                  <c:v>0.13</c:v>
                </c:pt>
                <c:pt idx="472">
                  <c:v>0.13</c:v>
                </c:pt>
                <c:pt idx="473">
                  <c:v>0.13</c:v>
                </c:pt>
                <c:pt idx="474">
                  <c:v>0.13</c:v>
                </c:pt>
                <c:pt idx="475">
                  <c:v>0.13</c:v>
                </c:pt>
                <c:pt idx="476">
                  <c:v>0.13</c:v>
                </c:pt>
                <c:pt idx="477">
                  <c:v>0.13</c:v>
                </c:pt>
                <c:pt idx="478">
                  <c:v>0.13</c:v>
                </c:pt>
                <c:pt idx="479">
                  <c:v>0.13</c:v>
                </c:pt>
                <c:pt idx="480">
                  <c:v>0.13</c:v>
                </c:pt>
                <c:pt idx="481">
                  <c:v>0.13</c:v>
                </c:pt>
                <c:pt idx="482">
                  <c:v>0.13</c:v>
                </c:pt>
                <c:pt idx="483">
                  <c:v>0.13</c:v>
                </c:pt>
                <c:pt idx="484">
                  <c:v>0.13</c:v>
                </c:pt>
                <c:pt idx="485">
                  <c:v>0.13</c:v>
                </c:pt>
                <c:pt idx="486">
                  <c:v>0.13</c:v>
                </c:pt>
                <c:pt idx="487">
                  <c:v>0.13</c:v>
                </c:pt>
                <c:pt idx="488">
                  <c:v>0.13</c:v>
                </c:pt>
                <c:pt idx="489">
                  <c:v>0.13</c:v>
                </c:pt>
                <c:pt idx="490">
                  <c:v>0.13</c:v>
                </c:pt>
                <c:pt idx="491">
                  <c:v>0.13</c:v>
                </c:pt>
                <c:pt idx="492">
                  <c:v>0.13</c:v>
                </c:pt>
                <c:pt idx="493">
                  <c:v>0.13</c:v>
                </c:pt>
                <c:pt idx="494">
                  <c:v>0.13</c:v>
                </c:pt>
                <c:pt idx="495">
                  <c:v>0.13</c:v>
                </c:pt>
                <c:pt idx="496">
                  <c:v>0.13</c:v>
                </c:pt>
                <c:pt idx="497">
                  <c:v>0.13</c:v>
                </c:pt>
                <c:pt idx="498">
                  <c:v>0.13</c:v>
                </c:pt>
                <c:pt idx="499">
                  <c:v>0.13</c:v>
                </c:pt>
                <c:pt idx="500">
                  <c:v>0.13</c:v>
                </c:pt>
                <c:pt idx="501">
                  <c:v>0.13</c:v>
                </c:pt>
                <c:pt idx="502">
                  <c:v>0.13</c:v>
                </c:pt>
                <c:pt idx="503">
                  <c:v>0.13</c:v>
                </c:pt>
                <c:pt idx="504">
                  <c:v>0.13</c:v>
                </c:pt>
                <c:pt idx="505">
                  <c:v>0.13</c:v>
                </c:pt>
                <c:pt idx="506">
                  <c:v>0.13</c:v>
                </c:pt>
                <c:pt idx="507">
                  <c:v>0.13</c:v>
                </c:pt>
                <c:pt idx="508">
                  <c:v>0.13</c:v>
                </c:pt>
                <c:pt idx="509">
                  <c:v>0.13</c:v>
                </c:pt>
                <c:pt idx="510">
                  <c:v>0.13</c:v>
                </c:pt>
                <c:pt idx="511">
                  <c:v>0.13</c:v>
                </c:pt>
                <c:pt idx="512">
                  <c:v>0.13</c:v>
                </c:pt>
                <c:pt idx="513">
                  <c:v>0.13</c:v>
                </c:pt>
                <c:pt idx="514">
                  <c:v>0.13</c:v>
                </c:pt>
                <c:pt idx="515">
                  <c:v>0.13</c:v>
                </c:pt>
                <c:pt idx="516">
                  <c:v>0.13</c:v>
                </c:pt>
                <c:pt idx="517">
                  <c:v>0.13</c:v>
                </c:pt>
                <c:pt idx="518">
                  <c:v>0.13</c:v>
                </c:pt>
                <c:pt idx="519">
                  <c:v>0.13</c:v>
                </c:pt>
                <c:pt idx="520">
                  <c:v>0.13</c:v>
                </c:pt>
                <c:pt idx="521">
                  <c:v>0.13</c:v>
                </c:pt>
                <c:pt idx="522">
                  <c:v>0.13</c:v>
                </c:pt>
                <c:pt idx="523">
                  <c:v>0.13</c:v>
                </c:pt>
                <c:pt idx="524">
                  <c:v>0.13</c:v>
                </c:pt>
                <c:pt idx="525">
                  <c:v>0.13</c:v>
                </c:pt>
                <c:pt idx="526">
                  <c:v>0.13</c:v>
                </c:pt>
                <c:pt idx="527">
                  <c:v>0.13</c:v>
                </c:pt>
                <c:pt idx="528">
                  <c:v>0.13</c:v>
                </c:pt>
                <c:pt idx="529">
                  <c:v>0.13</c:v>
                </c:pt>
                <c:pt idx="530">
                  <c:v>0.13</c:v>
                </c:pt>
                <c:pt idx="531">
                  <c:v>0.13</c:v>
                </c:pt>
                <c:pt idx="532">
                  <c:v>0.13</c:v>
                </c:pt>
                <c:pt idx="533">
                  <c:v>0.13</c:v>
                </c:pt>
                <c:pt idx="534">
                  <c:v>0.13</c:v>
                </c:pt>
                <c:pt idx="535">
                  <c:v>0.13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6C1-459D-9218-5B11E05C1057}"/>
            </c:ext>
          </c:extLst>
        </c:ser>
        <c:ser>
          <c:idx val="2"/>
          <c:order val="2"/>
          <c:tx>
            <c:strRef>
              <c:f>'[Диаграмма в Microsoft PowerPoint]Лист2'!$D$23</c:f>
              <c:strCache>
                <c:ptCount val="1"/>
                <c:pt idx="0">
                  <c:v>Армения</c:v>
                </c:pt>
              </c:strCache>
            </c:strRef>
          </c:tx>
          <c:spPr>
            <a:ln w="190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'[Диаграмма в Microsoft PowerPoint]Лист2'!$A$24:$A$559</c:f>
              <c:numCache>
                <c:formatCode>m/d/yyyy</c:formatCode>
                <c:ptCount val="536"/>
                <c:pt idx="0">
                  <c:v>44562</c:v>
                </c:pt>
                <c:pt idx="1">
                  <c:v>44563</c:v>
                </c:pt>
                <c:pt idx="2">
                  <c:v>44564</c:v>
                </c:pt>
                <c:pt idx="3">
                  <c:v>44565</c:v>
                </c:pt>
                <c:pt idx="4">
                  <c:v>44566</c:v>
                </c:pt>
                <c:pt idx="5">
                  <c:v>44567</c:v>
                </c:pt>
                <c:pt idx="6">
                  <c:v>44568</c:v>
                </c:pt>
                <c:pt idx="7">
                  <c:v>44569</c:v>
                </c:pt>
                <c:pt idx="8">
                  <c:v>44570</c:v>
                </c:pt>
                <c:pt idx="9">
                  <c:v>44571</c:v>
                </c:pt>
                <c:pt idx="10">
                  <c:v>44572</c:v>
                </c:pt>
                <c:pt idx="11">
                  <c:v>44573</c:v>
                </c:pt>
                <c:pt idx="12">
                  <c:v>44574</c:v>
                </c:pt>
                <c:pt idx="13">
                  <c:v>44575</c:v>
                </c:pt>
                <c:pt idx="14">
                  <c:v>44576</c:v>
                </c:pt>
                <c:pt idx="15">
                  <c:v>44577</c:v>
                </c:pt>
                <c:pt idx="16">
                  <c:v>44578</c:v>
                </c:pt>
                <c:pt idx="17">
                  <c:v>44579</c:v>
                </c:pt>
                <c:pt idx="18">
                  <c:v>44580</c:v>
                </c:pt>
                <c:pt idx="19">
                  <c:v>44581</c:v>
                </c:pt>
                <c:pt idx="20">
                  <c:v>44582</c:v>
                </c:pt>
                <c:pt idx="21">
                  <c:v>44583</c:v>
                </c:pt>
                <c:pt idx="22">
                  <c:v>44584</c:v>
                </c:pt>
                <c:pt idx="23">
                  <c:v>44585</c:v>
                </c:pt>
                <c:pt idx="24">
                  <c:v>44586</c:v>
                </c:pt>
                <c:pt idx="25">
                  <c:v>44587</c:v>
                </c:pt>
                <c:pt idx="26">
                  <c:v>44588</c:v>
                </c:pt>
                <c:pt idx="27">
                  <c:v>44589</c:v>
                </c:pt>
                <c:pt idx="28">
                  <c:v>44590</c:v>
                </c:pt>
                <c:pt idx="29">
                  <c:v>44591</c:v>
                </c:pt>
                <c:pt idx="30">
                  <c:v>44592</c:v>
                </c:pt>
                <c:pt idx="31">
                  <c:v>44593</c:v>
                </c:pt>
                <c:pt idx="32">
                  <c:v>44594</c:v>
                </c:pt>
                <c:pt idx="33">
                  <c:v>44595</c:v>
                </c:pt>
                <c:pt idx="34">
                  <c:v>44596</c:v>
                </c:pt>
                <c:pt idx="35">
                  <c:v>44597</c:v>
                </c:pt>
                <c:pt idx="36">
                  <c:v>44598</c:v>
                </c:pt>
                <c:pt idx="37">
                  <c:v>44599</c:v>
                </c:pt>
                <c:pt idx="38">
                  <c:v>44600</c:v>
                </c:pt>
                <c:pt idx="39">
                  <c:v>44601</c:v>
                </c:pt>
                <c:pt idx="40">
                  <c:v>44602</c:v>
                </c:pt>
                <c:pt idx="41">
                  <c:v>44603</c:v>
                </c:pt>
                <c:pt idx="42">
                  <c:v>44604</c:v>
                </c:pt>
                <c:pt idx="43">
                  <c:v>44605</c:v>
                </c:pt>
                <c:pt idx="44">
                  <c:v>44606</c:v>
                </c:pt>
                <c:pt idx="45">
                  <c:v>44607</c:v>
                </c:pt>
                <c:pt idx="46">
                  <c:v>44608</c:v>
                </c:pt>
                <c:pt idx="47">
                  <c:v>44609</c:v>
                </c:pt>
                <c:pt idx="48">
                  <c:v>44610</c:v>
                </c:pt>
                <c:pt idx="49">
                  <c:v>44611</c:v>
                </c:pt>
                <c:pt idx="50">
                  <c:v>44612</c:v>
                </c:pt>
                <c:pt idx="51">
                  <c:v>44613</c:v>
                </c:pt>
                <c:pt idx="52">
                  <c:v>44614</c:v>
                </c:pt>
                <c:pt idx="53">
                  <c:v>44615</c:v>
                </c:pt>
                <c:pt idx="54">
                  <c:v>44616</c:v>
                </c:pt>
                <c:pt idx="55">
                  <c:v>44617</c:v>
                </c:pt>
                <c:pt idx="56">
                  <c:v>44618</c:v>
                </c:pt>
                <c:pt idx="57">
                  <c:v>44619</c:v>
                </c:pt>
                <c:pt idx="58">
                  <c:v>44620</c:v>
                </c:pt>
                <c:pt idx="59">
                  <c:v>44621</c:v>
                </c:pt>
                <c:pt idx="60">
                  <c:v>44622</c:v>
                </c:pt>
                <c:pt idx="61">
                  <c:v>44623</c:v>
                </c:pt>
                <c:pt idx="62">
                  <c:v>44624</c:v>
                </c:pt>
                <c:pt idx="63">
                  <c:v>44625</c:v>
                </c:pt>
                <c:pt idx="64">
                  <c:v>44626</c:v>
                </c:pt>
                <c:pt idx="65">
                  <c:v>44627</c:v>
                </c:pt>
                <c:pt idx="66">
                  <c:v>44628</c:v>
                </c:pt>
                <c:pt idx="67">
                  <c:v>44629</c:v>
                </c:pt>
                <c:pt idx="68">
                  <c:v>44630</c:v>
                </c:pt>
                <c:pt idx="69">
                  <c:v>44631</c:v>
                </c:pt>
                <c:pt idx="70">
                  <c:v>44632</c:v>
                </c:pt>
                <c:pt idx="71">
                  <c:v>44633</c:v>
                </c:pt>
                <c:pt idx="72">
                  <c:v>44634</c:v>
                </c:pt>
                <c:pt idx="73">
                  <c:v>44635</c:v>
                </c:pt>
                <c:pt idx="74">
                  <c:v>44636</c:v>
                </c:pt>
                <c:pt idx="75">
                  <c:v>44637</c:v>
                </c:pt>
                <c:pt idx="76">
                  <c:v>44638</c:v>
                </c:pt>
                <c:pt idx="77">
                  <c:v>44639</c:v>
                </c:pt>
                <c:pt idx="78">
                  <c:v>44640</c:v>
                </c:pt>
                <c:pt idx="79">
                  <c:v>44641</c:v>
                </c:pt>
                <c:pt idx="80">
                  <c:v>44642</c:v>
                </c:pt>
                <c:pt idx="81">
                  <c:v>44643</c:v>
                </c:pt>
                <c:pt idx="82">
                  <c:v>44644</c:v>
                </c:pt>
                <c:pt idx="83">
                  <c:v>44645</c:v>
                </c:pt>
                <c:pt idx="84">
                  <c:v>44646</c:v>
                </c:pt>
                <c:pt idx="85">
                  <c:v>44647</c:v>
                </c:pt>
                <c:pt idx="86">
                  <c:v>44648</c:v>
                </c:pt>
                <c:pt idx="87">
                  <c:v>44649</c:v>
                </c:pt>
                <c:pt idx="88">
                  <c:v>44650</c:v>
                </c:pt>
                <c:pt idx="89">
                  <c:v>44651</c:v>
                </c:pt>
                <c:pt idx="90">
                  <c:v>44652</c:v>
                </c:pt>
                <c:pt idx="91">
                  <c:v>44653</c:v>
                </c:pt>
                <c:pt idx="92">
                  <c:v>44654</c:v>
                </c:pt>
                <c:pt idx="93">
                  <c:v>44655</c:v>
                </c:pt>
                <c:pt idx="94">
                  <c:v>44656</c:v>
                </c:pt>
                <c:pt idx="95">
                  <c:v>44657</c:v>
                </c:pt>
                <c:pt idx="96">
                  <c:v>44658</c:v>
                </c:pt>
                <c:pt idx="97">
                  <c:v>44659</c:v>
                </c:pt>
                <c:pt idx="98">
                  <c:v>44660</c:v>
                </c:pt>
                <c:pt idx="99">
                  <c:v>44661</c:v>
                </c:pt>
                <c:pt idx="100">
                  <c:v>44662</c:v>
                </c:pt>
                <c:pt idx="101">
                  <c:v>44663</c:v>
                </c:pt>
                <c:pt idx="102">
                  <c:v>44664</c:v>
                </c:pt>
                <c:pt idx="103">
                  <c:v>44665</c:v>
                </c:pt>
                <c:pt idx="104">
                  <c:v>44666</c:v>
                </c:pt>
                <c:pt idx="105">
                  <c:v>44667</c:v>
                </c:pt>
                <c:pt idx="106">
                  <c:v>44668</c:v>
                </c:pt>
                <c:pt idx="107">
                  <c:v>44669</c:v>
                </c:pt>
                <c:pt idx="108">
                  <c:v>44670</c:v>
                </c:pt>
                <c:pt idx="109">
                  <c:v>44671</c:v>
                </c:pt>
                <c:pt idx="110">
                  <c:v>44672</c:v>
                </c:pt>
                <c:pt idx="111">
                  <c:v>44673</c:v>
                </c:pt>
                <c:pt idx="112">
                  <c:v>44674</c:v>
                </c:pt>
                <c:pt idx="113">
                  <c:v>44675</c:v>
                </c:pt>
                <c:pt idx="114">
                  <c:v>44676</c:v>
                </c:pt>
                <c:pt idx="115">
                  <c:v>44677</c:v>
                </c:pt>
                <c:pt idx="116">
                  <c:v>44678</c:v>
                </c:pt>
                <c:pt idx="117">
                  <c:v>44679</c:v>
                </c:pt>
                <c:pt idx="118">
                  <c:v>44680</c:v>
                </c:pt>
                <c:pt idx="119">
                  <c:v>44681</c:v>
                </c:pt>
                <c:pt idx="120">
                  <c:v>44682</c:v>
                </c:pt>
                <c:pt idx="121">
                  <c:v>44683</c:v>
                </c:pt>
                <c:pt idx="122">
                  <c:v>44684</c:v>
                </c:pt>
                <c:pt idx="123">
                  <c:v>44685</c:v>
                </c:pt>
                <c:pt idx="124">
                  <c:v>44686</c:v>
                </c:pt>
                <c:pt idx="125">
                  <c:v>44687</c:v>
                </c:pt>
                <c:pt idx="126">
                  <c:v>44688</c:v>
                </c:pt>
                <c:pt idx="127">
                  <c:v>44689</c:v>
                </c:pt>
                <c:pt idx="128">
                  <c:v>44690</c:v>
                </c:pt>
                <c:pt idx="129">
                  <c:v>44691</c:v>
                </c:pt>
                <c:pt idx="130">
                  <c:v>44692</c:v>
                </c:pt>
                <c:pt idx="131">
                  <c:v>44693</c:v>
                </c:pt>
                <c:pt idx="132">
                  <c:v>44694</c:v>
                </c:pt>
                <c:pt idx="133">
                  <c:v>44695</c:v>
                </c:pt>
                <c:pt idx="134">
                  <c:v>44696</c:v>
                </c:pt>
                <c:pt idx="135">
                  <c:v>44697</c:v>
                </c:pt>
                <c:pt idx="136">
                  <c:v>44698</c:v>
                </c:pt>
                <c:pt idx="137">
                  <c:v>44699</c:v>
                </c:pt>
                <c:pt idx="138">
                  <c:v>44700</c:v>
                </c:pt>
                <c:pt idx="139">
                  <c:v>44701</c:v>
                </c:pt>
                <c:pt idx="140">
                  <c:v>44702</c:v>
                </c:pt>
                <c:pt idx="141">
                  <c:v>44703</c:v>
                </c:pt>
                <c:pt idx="142">
                  <c:v>44704</c:v>
                </c:pt>
                <c:pt idx="143">
                  <c:v>44705</c:v>
                </c:pt>
                <c:pt idx="144">
                  <c:v>44706</c:v>
                </c:pt>
                <c:pt idx="145">
                  <c:v>44707</c:v>
                </c:pt>
                <c:pt idx="146">
                  <c:v>44708</c:v>
                </c:pt>
                <c:pt idx="147">
                  <c:v>44709</c:v>
                </c:pt>
                <c:pt idx="148">
                  <c:v>44710</c:v>
                </c:pt>
                <c:pt idx="149">
                  <c:v>44711</c:v>
                </c:pt>
                <c:pt idx="150">
                  <c:v>44712</c:v>
                </c:pt>
                <c:pt idx="151">
                  <c:v>44713</c:v>
                </c:pt>
                <c:pt idx="152">
                  <c:v>44714</c:v>
                </c:pt>
                <c:pt idx="153">
                  <c:v>44715</c:v>
                </c:pt>
                <c:pt idx="154">
                  <c:v>44716</c:v>
                </c:pt>
                <c:pt idx="155">
                  <c:v>44717</c:v>
                </c:pt>
                <c:pt idx="156">
                  <c:v>44718</c:v>
                </c:pt>
                <c:pt idx="157">
                  <c:v>44719</c:v>
                </c:pt>
                <c:pt idx="158">
                  <c:v>44720</c:v>
                </c:pt>
                <c:pt idx="159">
                  <c:v>44721</c:v>
                </c:pt>
                <c:pt idx="160">
                  <c:v>44722</c:v>
                </c:pt>
                <c:pt idx="161">
                  <c:v>44723</c:v>
                </c:pt>
                <c:pt idx="162">
                  <c:v>44724</c:v>
                </c:pt>
                <c:pt idx="163">
                  <c:v>44725</c:v>
                </c:pt>
                <c:pt idx="164">
                  <c:v>44726</c:v>
                </c:pt>
                <c:pt idx="165">
                  <c:v>44727</c:v>
                </c:pt>
                <c:pt idx="166">
                  <c:v>44728</c:v>
                </c:pt>
                <c:pt idx="167">
                  <c:v>44729</c:v>
                </c:pt>
                <c:pt idx="168">
                  <c:v>44730</c:v>
                </c:pt>
                <c:pt idx="169">
                  <c:v>44731</c:v>
                </c:pt>
                <c:pt idx="170">
                  <c:v>44732</c:v>
                </c:pt>
                <c:pt idx="171">
                  <c:v>44733</c:v>
                </c:pt>
                <c:pt idx="172">
                  <c:v>44734</c:v>
                </c:pt>
                <c:pt idx="173">
                  <c:v>44735</c:v>
                </c:pt>
                <c:pt idx="174">
                  <c:v>44736</c:v>
                </c:pt>
                <c:pt idx="175">
                  <c:v>44737</c:v>
                </c:pt>
                <c:pt idx="176">
                  <c:v>44738</c:v>
                </c:pt>
                <c:pt idx="177">
                  <c:v>44739</c:v>
                </c:pt>
                <c:pt idx="178">
                  <c:v>44740</c:v>
                </c:pt>
                <c:pt idx="179">
                  <c:v>44741</c:v>
                </c:pt>
                <c:pt idx="180">
                  <c:v>44742</c:v>
                </c:pt>
                <c:pt idx="181">
                  <c:v>44743</c:v>
                </c:pt>
                <c:pt idx="182">
                  <c:v>44744</c:v>
                </c:pt>
                <c:pt idx="183">
                  <c:v>44745</c:v>
                </c:pt>
                <c:pt idx="184">
                  <c:v>44746</c:v>
                </c:pt>
                <c:pt idx="185">
                  <c:v>44747</c:v>
                </c:pt>
                <c:pt idx="186">
                  <c:v>44748</c:v>
                </c:pt>
                <c:pt idx="187">
                  <c:v>44749</c:v>
                </c:pt>
                <c:pt idx="188">
                  <c:v>44750</c:v>
                </c:pt>
                <c:pt idx="189">
                  <c:v>44751</c:v>
                </c:pt>
                <c:pt idx="190">
                  <c:v>44752</c:v>
                </c:pt>
                <c:pt idx="191">
                  <c:v>44753</c:v>
                </c:pt>
                <c:pt idx="192">
                  <c:v>44754</c:v>
                </c:pt>
                <c:pt idx="193">
                  <c:v>44755</c:v>
                </c:pt>
                <c:pt idx="194">
                  <c:v>44756</c:v>
                </c:pt>
                <c:pt idx="195">
                  <c:v>44757</c:v>
                </c:pt>
                <c:pt idx="196">
                  <c:v>44758</c:v>
                </c:pt>
                <c:pt idx="197">
                  <c:v>44759</c:v>
                </c:pt>
                <c:pt idx="198">
                  <c:v>44760</c:v>
                </c:pt>
                <c:pt idx="199">
                  <c:v>44761</c:v>
                </c:pt>
                <c:pt idx="200">
                  <c:v>44762</c:v>
                </c:pt>
                <c:pt idx="201">
                  <c:v>44763</c:v>
                </c:pt>
                <c:pt idx="202">
                  <c:v>44764</c:v>
                </c:pt>
                <c:pt idx="203">
                  <c:v>44765</c:v>
                </c:pt>
                <c:pt idx="204">
                  <c:v>44766</c:v>
                </c:pt>
                <c:pt idx="205">
                  <c:v>44767</c:v>
                </c:pt>
                <c:pt idx="206">
                  <c:v>44768</c:v>
                </c:pt>
                <c:pt idx="207">
                  <c:v>44769</c:v>
                </c:pt>
                <c:pt idx="208">
                  <c:v>44770</c:v>
                </c:pt>
                <c:pt idx="209">
                  <c:v>44771</c:v>
                </c:pt>
                <c:pt idx="210">
                  <c:v>44772</c:v>
                </c:pt>
                <c:pt idx="211">
                  <c:v>44773</c:v>
                </c:pt>
                <c:pt idx="212">
                  <c:v>44774</c:v>
                </c:pt>
                <c:pt idx="213">
                  <c:v>44775</c:v>
                </c:pt>
                <c:pt idx="214">
                  <c:v>44776</c:v>
                </c:pt>
                <c:pt idx="215">
                  <c:v>44777</c:v>
                </c:pt>
                <c:pt idx="216">
                  <c:v>44778</c:v>
                </c:pt>
                <c:pt idx="217">
                  <c:v>44779</c:v>
                </c:pt>
                <c:pt idx="218">
                  <c:v>44780</c:v>
                </c:pt>
                <c:pt idx="219">
                  <c:v>44781</c:v>
                </c:pt>
                <c:pt idx="220">
                  <c:v>44782</c:v>
                </c:pt>
                <c:pt idx="221">
                  <c:v>44783</c:v>
                </c:pt>
                <c:pt idx="222">
                  <c:v>44784</c:v>
                </c:pt>
                <c:pt idx="223">
                  <c:v>44785</c:v>
                </c:pt>
                <c:pt idx="224">
                  <c:v>44786</c:v>
                </c:pt>
                <c:pt idx="225">
                  <c:v>44787</c:v>
                </c:pt>
                <c:pt idx="226">
                  <c:v>44788</c:v>
                </c:pt>
                <c:pt idx="227">
                  <c:v>44789</c:v>
                </c:pt>
                <c:pt idx="228">
                  <c:v>44790</c:v>
                </c:pt>
                <c:pt idx="229">
                  <c:v>44791</c:v>
                </c:pt>
                <c:pt idx="230">
                  <c:v>44792</c:v>
                </c:pt>
                <c:pt idx="231">
                  <c:v>44793</c:v>
                </c:pt>
                <c:pt idx="232">
                  <c:v>44794</c:v>
                </c:pt>
                <c:pt idx="233">
                  <c:v>44795</c:v>
                </c:pt>
                <c:pt idx="234">
                  <c:v>44796</c:v>
                </c:pt>
                <c:pt idx="235">
                  <c:v>44797</c:v>
                </c:pt>
                <c:pt idx="236">
                  <c:v>44798</c:v>
                </c:pt>
                <c:pt idx="237">
                  <c:v>44799</c:v>
                </c:pt>
                <c:pt idx="238">
                  <c:v>44800</c:v>
                </c:pt>
                <c:pt idx="239">
                  <c:v>44801</c:v>
                </c:pt>
                <c:pt idx="240">
                  <c:v>44802</c:v>
                </c:pt>
                <c:pt idx="241">
                  <c:v>44803</c:v>
                </c:pt>
                <c:pt idx="242">
                  <c:v>44804</c:v>
                </c:pt>
                <c:pt idx="243">
                  <c:v>44805</c:v>
                </c:pt>
                <c:pt idx="244">
                  <c:v>44806</c:v>
                </c:pt>
                <c:pt idx="245">
                  <c:v>44807</c:v>
                </c:pt>
                <c:pt idx="246">
                  <c:v>44808</c:v>
                </c:pt>
                <c:pt idx="247">
                  <c:v>44809</c:v>
                </c:pt>
                <c:pt idx="248">
                  <c:v>44810</c:v>
                </c:pt>
                <c:pt idx="249">
                  <c:v>44811</c:v>
                </c:pt>
                <c:pt idx="250">
                  <c:v>44812</c:v>
                </c:pt>
                <c:pt idx="251">
                  <c:v>44813</c:v>
                </c:pt>
                <c:pt idx="252">
                  <c:v>44814</c:v>
                </c:pt>
                <c:pt idx="253">
                  <c:v>44815</c:v>
                </c:pt>
                <c:pt idx="254">
                  <c:v>44816</c:v>
                </c:pt>
                <c:pt idx="255">
                  <c:v>44817</c:v>
                </c:pt>
                <c:pt idx="256">
                  <c:v>44818</c:v>
                </c:pt>
                <c:pt idx="257">
                  <c:v>44819</c:v>
                </c:pt>
                <c:pt idx="258">
                  <c:v>44820</c:v>
                </c:pt>
                <c:pt idx="259">
                  <c:v>44821</c:v>
                </c:pt>
                <c:pt idx="260">
                  <c:v>44822</c:v>
                </c:pt>
                <c:pt idx="261">
                  <c:v>44823</c:v>
                </c:pt>
                <c:pt idx="262">
                  <c:v>44824</c:v>
                </c:pt>
                <c:pt idx="263">
                  <c:v>44825</c:v>
                </c:pt>
                <c:pt idx="264">
                  <c:v>44826</c:v>
                </c:pt>
                <c:pt idx="265">
                  <c:v>44827</c:v>
                </c:pt>
                <c:pt idx="266">
                  <c:v>44828</c:v>
                </c:pt>
                <c:pt idx="267">
                  <c:v>44829</c:v>
                </c:pt>
                <c:pt idx="268">
                  <c:v>44830</c:v>
                </c:pt>
                <c:pt idx="269">
                  <c:v>44831</c:v>
                </c:pt>
                <c:pt idx="270">
                  <c:v>44832</c:v>
                </c:pt>
                <c:pt idx="271">
                  <c:v>44833</c:v>
                </c:pt>
                <c:pt idx="272">
                  <c:v>44834</c:v>
                </c:pt>
                <c:pt idx="273">
                  <c:v>44835</c:v>
                </c:pt>
                <c:pt idx="274">
                  <c:v>44836</c:v>
                </c:pt>
                <c:pt idx="275">
                  <c:v>44837</c:v>
                </c:pt>
                <c:pt idx="276">
                  <c:v>44838</c:v>
                </c:pt>
                <c:pt idx="277">
                  <c:v>44839</c:v>
                </c:pt>
                <c:pt idx="278">
                  <c:v>44840</c:v>
                </c:pt>
                <c:pt idx="279">
                  <c:v>44841</c:v>
                </c:pt>
                <c:pt idx="280">
                  <c:v>44842</c:v>
                </c:pt>
                <c:pt idx="281">
                  <c:v>44843</c:v>
                </c:pt>
                <c:pt idx="282">
                  <c:v>44844</c:v>
                </c:pt>
                <c:pt idx="283">
                  <c:v>44845</c:v>
                </c:pt>
                <c:pt idx="284">
                  <c:v>44846</c:v>
                </c:pt>
                <c:pt idx="285">
                  <c:v>44847</c:v>
                </c:pt>
                <c:pt idx="286">
                  <c:v>44848</c:v>
                </c:pt>
                <c:pt idx="287">
                  <c:v>44849</c:v>
                </c:pt>
                <c:pt idx="288">
                  <c:v>44850</c:v>
                </c:pt>
                <c:pt idx="289">
                  <c:v>44851</c:v>
                </c:pt>
                <c:pt idx="290">
                  <c:v>44852</c:v>
                </c:pt>
                <c:pt idx="291">
                  <c:v>44853</c:v>
                </c:pt>
                <c:pt idx="292">
                  <c:v>44854</c:v>
                </c:pt>
                <c:pt idx="293">
                  <c:v>44855</c:v>
                </c:pt>
                <c:pt idx="294">
                  <c:v>44856</c:v>
                </c:pt>
                <c:pt idx="295">
                  <c:v>44857</c:v>
                </c:pt>
                <c:pt idx="296">
                  <c:v>44858</c:v>
                </c:pt>
                <c:pt idx="297">
                  <c:v>44859</c:v>
                </c:pt>
                <c:pt idx="298">
                  <c:v>44860</c:v>
                </c:pt>
                <c:pt idx="299">
                  <c:v>44861</c:v>
                </c:pt>
                <c:pt idx="300">
                  <c:v>44862</c:v>
                </c:pt>
                <c:pt idx="301">
                  <c:v>44863</c:v>
                </c:pt>
                <c:pt idx="302">
                  <c:v>44864</c:v>
                </c:pt>
                <c:pt idx="303">
                  <c:v>44865</c:v>
                </c:pt>
                <c:pt idx="304">
                  <c:v>44866</c:v>
                </c:pt>
                <c:pt idx="305">
                  <c:v>44867</c:v>
                </c:pt>
                <c:pt idx="306">
                  <c:v>44868</c:v>
                </c:pt>
                <c:pt idx="307">
                  <c:v>44869</c:v>
                </c:pt>
                <c:pt idx="308">
                  <c:v>44870</c:v>
                </c:pt>
                <c:pt idx="309">
                  <c:v>44871</c:v>
                </c:pt>
                <c:pt idx="310">
                  <c:v>44872</c:v>
                </c:pt>
                <c:pt idx="311">
                  <c:v>44873</c:v>
                </c:pt>
                <c:pt idx="312">
                  <c:v>44874</c:v>
                </c:pt>
                <c:pt idx="313">
                  <c:v>44875</c:v>
                </c:pt>
                <c:pt idx="314">
                  <c:v>44876</c:v>
                </c:pt>
                <c:pt idx="315">
                  <c:v>44877</c:v>
                </c:pt>
                <c:pt idx="316">
                  <c:v>44878</c:v>
                </c:pt>
                <c:pt idx="317">
                  <c:v>44879</c:v>
                </c:pt>
                <c:pt idx="318">
                  <c:v>44880</c:v>
                </c:pt>
                <c:pt idx="319">
                  <c:v>44881</c:v>
                </c:pt>
                <c:pt idx="320">
                  <c:v>44882</c:v>
                </c:pt>
                <c:pt idx="321">
                  <c:v>44883</c:v>
                </c:pt>
                <c:pt idx="322">
                  <c:v>44884</c:v>
                </c:pt>
                <c:pt idx="323">
                  <c:v>44885</c:v>
                </c:pt>
                <c:pt idx="324">
                  <c:v>44886</c:v>
                </c:pt>
                <c:pt idx="325">
                  <c:v>44887</c:v>
                </c:pt>
                <c:pt idx="326">
                  <c:v>44888</c:v>
                </c:pt>
                <c:pt idx="327">
                  <c:v>44889</c:v>
                </c:pt>
                <c:pt idx="328">
                  <c:v>44890</c:v>
                </c:pt>
                <c:pt idx="329">
                  <c:v>44891</c:v>
                </c:pt>
                <c:pt idx="330">
                  <c:v>44892</c:v>
                </c:pt>
                <c:pt idx="331">
                  <c:v>44893</c:v>
                </c:pt>
                <c:pt idx="332">
                  <c:v>44894</c:v>
                </c:pt>
                <c:pt idx="333">
                  <c:v>44895</c:v>
                </c:pt>
                <c:pt idx="334">
                  <c:v>44896</c:v>
                </c:pt>
                <c:pt idx="335">
                  <c:v>44897</c:v>
                </c:pt>
                <c:pt idx="336">
                  <c:v>44898</c:v>
                </c:pt>
                <c:pt idx="337">
                  <c:v>44899</c:v>
                </c:pt>
                <c:pt idx="338">
                  <c:v>44900</c:v>
                </c:pt>
                <c:pt idx="339">
                  <c:v>44901</c:v>
                </c:pt>
                <c:pt idx="340">
                  <c:v>44902</c:v>
                </c:pt>
                <c:pt idx="341">
                  <c:v>44903</c:v>
                </c:pt>
                <c:pt idx="342">
                  <c:v>44904</c:v>
                </c:pt>
                <c:pt idx="343">
                  <c:v>44905</c:v>
                </c:pt>
                <c:pt idx="344">
                  <c:v>44906</c:v>
                </c:pt>
                <c:pt idx="345">
                  <c:v>44907</c:v>
                </c:pt>
                <c:pt idx="346">
                  <c:v>44908</c:v>
                </c:pt>
                <c:pt idx="347">
                  <c:v>44909</c:v>
                </c:pt>
                <c:pt idx="348">
                  <c:v>44910</c:v>
                </c:pt>
                <c:pt idx="349">
                  <c:v>44911</c:v>
                </c:pt>
                <c:pt idx="350">
                  <c:v>44912</c:v>
                </c:pt>
                <c:pt idx="351">
                  <c:v>44913</c:v>
                </c:pt>
                <c:pt idx="352">
                  <c:v>44914</c:v>
                </c:pt>
                <c:pt idx="353">
                  <c:v>44915</c:v>
                </c:pt>
                <c:pt idx="354">
                  <c:v>44916</c:v>
                </c:pt>
                <c:pt idx="355">
                  <c:v>44917</c:v>
                </c:pt>
                <c:pt idx="356">
                  <c:v>44918</c:v>
                </c:pt>
                <c:pt idx="357">
                  <c:v>44919</c:v>
                </c:pt>
                <c:pt idx="358">
                  <c:v>44920</c:v>
                </c:pt>
                <c:pt idx="359">
                  <c:v>44921</c:v>
                </c:pt>
                <c:pt idx="360">
                  <c:v>44922</c:v>
                </c:pt>
                <c:pt idx="361">
                  <c:v>44923</c:v>
                </c:pt>
                <c:pt idx="362">
                  <c:v>44924</c:v>
                </c:pt>
                <c:pt idx="363">
                  <c:v>44925</c:v>
                </c:pt>
                <c:pt idx="364">
                  <c:v>44926</c:v>
                </c:pt>
                <c:pt idx="365">
                  <c:v>44927</c:v>
                </c:pt>
                <c:pt idx="366">
                  <c:v>44928</c:v>
                </c:pt>
                <c:pt idx="367">
                  <c:v>44929</c:v>
                </c:pt>
                <c:pt idx="368">
                  <c:v>44930</c:v>
                </c:pt>
                <c:pt idx="369">
                  <c:v>44931</c:v>
                </c:pt>
                <c:pt idx="370">
                  <c:v>44932</c:v>
                </c:pt>
                <c:pt idx="371">
                  <c:v>44933</c:v>
                </c:pt>
                <c:pt idx="372">
                  <c:v>44934</c:v>
                </c:pt>
                <c:pt idx="373">
                  <c:v>44935</c:v>
                </c:pt>
                <c:pt idx="374">
                  <c:v>44936</c:v>
                </c:pt>
                <c:pt idx="375">
                  <c:v>44937</c:v>
                </c:pt>
                <c:pt idx="376">
                  <c:v>44938</c:v>
                </c:pt>
                <c:pt idx="377">
                  <c:v>44939</c:v>
                </c:pt>
                <c:pt idx="378">
                  <c:v>44940</c:v>
                </c:pt>
                <c:pt idx="379">
                  <c:v>44941</c:v>
                </c:pt>
                <c:pt idx="380">
                  <c:v>44942</c:v>
                </c:pt>
                <c:pt idx="381">
                  <c:v>44943</c:v>
                </c:pt>
                <c:pt idx="382">
                  <c:v>44944</c:v>
                </c:pt>
                <c:pt idx="383">
                  <c:v>44945</c:v>
                </c:pt>
                <c:pt idx="384">
                  <c:v>44946</c:v>
                </c:pt>
                <c:pt idx="385">
                  <c:v>44947</c:v>
                </c:pt>
                <c:pt idx="386">
                  <c:v>44948</c:v>
                </c:pt>
                <c:pt idx="387">
                  <c:v>44949</c:v>
                </c:pt>
                <c:pt idx="388">
                  <c:v>44950</c:v>
                </c:pt>
                <c:pt idx="389">
                  <c:v>44951</c:v>
                </c:pt>
                <c:pt idx="390">
                  <c:v>44952</c:v>
                </c:pt>
                <c:pt idx="391">
                  <c:v>44953</c:v>
                </c:pt>
                <c:pt idx="392">
                  <c:v>44954</c:v>
                </c:pt>
                <c:pt idx="393">
                  <c:v>44955</c:v>
                </c:pt>
                <c:pt idx="394">
                  <c:v>44956</c:v>
                </c:pt>
                <c:pt idx="395">
                  <c:v>44957</c:v>
                </c:pt>
                <c:pt idx="396">
                  <c:v>44958</c:v>
                </c:pt>
                <c:pt idx="397">
                  <c:v>44959</c:v>
                </c:pt>
                <c:pt idx="398">
                  <c:v>44960</c:v>
                </c:pt>
                <c:pt idx="399">
                  <c:v>44961</c:v>
                </c:pt>
                <c:pt idx="400">
                  <c:v>44962</c:v>
                </c:pt>
                <c:pt idx="401">
                  <c:v>44963</c:v>
                </c:pt>
                <c:pt idx="402">
                  <c:v>44964</c:v>
                </c:pt>
                <c:pt idx="403">
                  <c:v>44965</c:v>
                </c:pt>
                <c:pt idx="404">
                  <c:v>44966</c:v>
                </c:pt>
                <c:pt idx="405">
                  <c:v>44967</c:v>
                </c:pt>
                <c:pt idx="406">
                  <c:v>44968</c:v>
                </c:pt>
                <c:pt idx="407">
                  <c:v>44969</c:v>
                </c:pt>
                <c:pt idx="408">
                  <c:v>44970</c:v>
                </c:pt>
                <c:pt idx="409">
                  <c:v>44971</c:v>
                </c:pt>
                <c:pt idx="410">
                  <c:v>44972</c:v>
                </c:pt>
                <c:pt idx="411">
                  <c:v>44973</c:v>
                </c:pt>
                <c:pt idx="412">
                  <c:v>44974</c:v>
                </c:pt>
                <c:pt idx="413">
                  <c:v>44975</c:v>
                </c:pt>
                <c:pt idx="414">
                  <c:v>44976</c:v>
                </c:pt>
                <c:pt idx="415">
                  <c:v>44977</c:v>
                </c:pt>
                <c:pt idx="416">
                  <c:v>44978</c:v>
                </c:pt>
                <c:pt idx="417">
                  <c:v>44979</c:v>
                </c:pt>
                <c:pt idx="418">
                  <c:v>44980</c:v>
                </c:pt>
                <c:pt idx="419">
                  <c:v>44981</c:v>
                </c:pt>
                <c:pt idx="420">
                  <c:v>44982</c:v>
                </c:pt>
                <c:pt idx="421">
                  <c:v>44983</c:v>
                </c:pt>
                <c:pt idx="422">
                  <c:v>44984</c:v>
                </c:pt>
                <c:pt idx="423">
                  <c:v>44985</c:v>
                </c:pt>
                <c:pt idx="424">
                  <c:v>44986</c:v>
                </c:pt>
                <c:pt idx="425">
                  <c:v>44987</c:v>
                </c:pt>
                <c:pt idx="426">
                  <c:v>44988</c:v>
                </c:pt>
                <c:pt idx="427">
                  <c:v>44989</c:v>
                </c:pt>
                <c:pt idx="428">
                  <c:v>44990</c:v>
                </c:pt>
                <c:pt idx="429">
                  <c:v>44991</c:v>
                </c:pt>
                <c:pt idx="430">
                  <c:v>44992</c:v>
                </c:pt>
                <c:pt idx="431">
                  <c:v>44993</c:v>
                </c:pt>
                <c:pt idx="432">
                  <c:v>44994</c:v>
                </c:pt>
                <c:pt idx="433">
                  <c:v>44995</c:v>
                </c:pt>
                <c:pt idx="434">
                  <c:v>44996</c:v>
                </c:pt>
                <c:pt idx="435">
                  <c:v>44997</c:v>
                </c:pt>
                <c:pt idx="436">
                  <c:v>44998</c:v>
                </c:pt>
                <c:pt idx="437">
                  <c:v>44999</c:v>
                </c:pt>
                <c:pt idx="438">
                  <c:v>45000</c:v>
                </c:pt>
                <c:pt idx="439">
                  <c:v>45001</c:v>
                </c:pt>
                <c:pt idx="440">
                  <c:v>45002</c:v>
                </c:pt>
                <c:pt idx="441">
                  <c:v>45003</c:v>
                </c:pt>
                <c:pt idx="442">
                  <c:v>45004</c:v>
                </c:pt>
                <c:pt idx="443">
                  <c:v>45005</c:v>
                </c:pt>
                <c:pt idx="444">
                  <c:v>45006</c:v>
                </c:pt>
                <c:pt idx="445">
                  <c:v>45007</c:v>
                </c:pt>
                <c:pt idx="446">
                  <c:v>45008</c:v>
                </c:pt>
                <c:pt idx="447">
                  <c:v>45009</c:v>
                </c:pt>
                <c:pt idx="448">
                  <c:v>45010</c:v>
                </c:pt>
                <c:pt idx="449">
                  <c:v>45011</c:v>
                </c:pt>
                <c:pt idx="450">
                  <c:v>45012</c:v>
                </c:pt>
                <c:pt idx="451">
                  <c:v>45013</c:v>
                </c:pt>
                <c:pt idx="452">
                  <c:v>45014</c:v>
                </c:pt>
                <c:pt idx="453">
                  <c:v>45015</c:v>
                </c:pt>
                <c:pt idx="454">
                  <c:v>45016</c:v>
                </c:pt>
                <c:pt idx="455">
                  <c:v>45017</c:v>
                </c:pt>
                <c:pt idx="456">
                  <c:v>45018</c:v>
                </c:pt>
                <c:pt idx="457">
                  <c:v>45019</c:v>
                </c:pt>
                <c:pt idx="458">
                  <c:v>45020</c:v>
                </c:pt>
                <c:pt idx="459">
                  <c:v>45021</c:v>
                </c:pt>
                <c:pt idx="460">
                  <c:v>45022</c:v>
                </c:pt>
                <c:pt idx="461">
                  <c:v>45023</c:v>
                </c:pt>
                <c:pt idx="462">
                  <c:v>45024</c:v>
                </c:pt>
                <c:pt idx="463">
                  <c:v>45025</c:v>
                </c:pt>
                <c:pt idx="464">
                  <c:v>45026</c:v>
                </c:pt>
                <c:pt idx="465">
                  <c:v>45027</c:v>
                </c:pt>
                <c:pt idx="466">
                  <c:v>45028</c:v>
                </c:pt>
                <c:pt idx="467">
                  <c:v>45029</c:v>
                </c:pt>
                <c:pt idx="468">
                  <c:v>45030</c:v>
                </c:pt>
                <c:pt idx="469">
                  <c:v>45031</c:v>
                </c:pt>
                <c:pt idx="470">
                  <c:v>45032</c:v>
                </c:pt>
                <c:pt idx="471">
                  <c:v>45033</c:v>
                </c:pt>
                <c:pt idx="472">
                  <c:v>45034</c:v>
                </c:pt>
                <c:pt idx="473">
                  <c:v>45035</c:v>
                </c:pt>
                <c:pt idx="474">
                  <c:v>45036</c:v>
                </c:pt>
                <c:pt idx="475">
                  <c:v>45037</c:v>
                </c:pt>
                <c:pt idx="476">
                  <c:v>45038</c:v>
                </c:pt>
                <c:pt idx="477">
                  <c:v>45039</c:v>
                </c:pt>
                <c:pt idx="478">
                  <c:v>45040</c:v>
                </c:pt>
                <c:pt idx="479">
                  <c:v>45041</c:v>
                </c:pt>
                <c:pt idx="480">
                  <c:v>45042</c:v>
                </c:pt>
                <c:pt idx="481">
                  <c:v>45043</c:v>
                </c:pt>
                <c:pt idx="482">
                  <c:v>45044</c:v>
                </c:pt>
                <c:pt idx="483">
                  <c:v>45045</c:v>
                </c:pt>
                <c:pt idx="484">
                  <c:v>45046</c:v>
                </c:pt>
                <c:pt idx="485">
                  <c:v>45047</c:v>
                </c:pt>
                <c:pt idx="486">
                  <c:v>45048</c:v>
                </c:pt>
                <c:pt idx="487">
                  <c:v>45049</c:v>
                </c:pt>
                <c:pt idx="488">
                  <c:v>45050</c:v>
                </c:pt>
                <c:pt idx="489">
                  <c:v>45051</c:v>
                </c:pt>
                <c:pt idx="490">
                  <c:v>45052</c:v>
                </c:pt>
                <c:pt idx="491">
                  <c:v>45053</c:v>
                </c:pt>
                <c:pt idx="492">
                  <c:v>45054</c:v>
                </c:pt>
                <c:pt idx="493">
                  <c:v>45055</c:v>
                </c:pt>
                <c:pt idx="494">
                  <c:v>45056</c:v>
                </c:pt>
                <c:pt idx="495">
                  <c:v>45057</c:v>
                </c:pt>
                <c:pt idx="496">
                  <c:v>45058</c:v>
                </c:pt>
                <c:pt idx="497">
                  <c:v>45059</c:v>
                </c:pt>
                <c:pt idx="498">
                  <c:v>45060</c:v>
                </c:pt>
                <c:pt idx="499">
                  <c:v>45061</c:v>
                </c:pt>
                <c:pt idx="500">
                  <c:v>45062</c:v>
                </c:pt>
                <c:pt idx="501">
                  <c:v>45063</c:v>
                </c:pt>
                <c:pt idx="502">
                  <c:v>45064</c:v>
                </c:pt>
                <c:pt idx="503">
                  <c:v>45065</c:v>
                </c:pt>
                <c:pt idx="504">
                  <c:v>45066</c:v>
                </c:pt>
                <c:pt idx="505">
                  <c:v>45067</c:v>
                </c:pt>
                <c:pt idx="506">
                  <c:v>45068</c:v>
                </c:pt>
                <c:pt idx="507">
                  <c:v>45069</c:v>
                </c:pt>
                <c:pt idx="508">
                  <c:v>45070</c:v>
                </c:pt>
                <c:pt idx="509">
                  <c:v>45071</c:v>
                </c:pt>
                <c:pt idx="510">
                  <c:v>45072</c:v>
                </c:pt>
                <c:pt idx="511">
                  <c:v>45073</c:v>
                </c:pt>
                <c:pt idx="512">
                  <c:v>45074</c:v>
                </c:pt>
                <c:pt idx="513">
                  <c:v>45075</c:v>
                </c:pt>
                <c:pt idx="514">
                  <c:v>45076</c:v>
                </c:pt>
                <c:pt idx="515">
                  <c:v>45077</c:v>
                </c:pt>
                <c:pt idx="516">
                  <c:v>45078</c:v>
                </c:pt>
                <c:pt idx="517">
                  <c:v>45079</c:v>
                </c:pt>
                <c:pt idx="518">
                  <c:v>45080</c:v>
                </c:pt>
                <c:pt idx="519">
                  <c:v>45081</c:v>
                </c:pt>
                <c:pt idx="520">
                  <c:v>45082</c:v>
                </c:pt>
                <c:pt idx="521">
                  <c:v>45083</c:v>
                </c:pt>
                <c:pt idx="522">
                  <c:v>45084</c:v>
                </c:pt>
                <c:pt idx="523">
                  <c:v>45085</c:v>
                </c:pt>
                <c:pt idx="524">
                  <c:v>45086</c:v>
                </c:pt>
                <c:pt idx="525">
                  <c:v>45087</c:v>
                </c:pt>
                <c:pt idx="526">
                  <c:v>45088</c:v>
                </c:pt>
                <c:pt idx="527">
                  <c:v>45089</c:v>
                </c:pt>
                <c:pt idx="528">
                  <c:v>45090</c:v>
                </c:pt>
                <c:pt idx="529">
                  <c:v>45091</c:v>
                </c:pt>
                <c:pt idx="530">
                  <c:v>45092</c:v>
                </c:pt>
                <c:pt idx="531">
                  <c:v>45093</c:v>
                </c:pt>
                <c:pt idx="532">
                  <c:v>45094</c:v>
                </c:pt>
                <c:pt idx="533">
                  <c:v>45095</c:v>
                </c:pt>
                <c:pt idx="534">
                  <c:v>45096</c:v>
                </c:pt>
                <c:pt idx="535">
                  <c:v>45097</c:v>
                </c:pt>
              </c:numCache>
            </c:numRef>
          </c:cat>
          <c:val>
            <c:numRef>
              <c:f>'[Диаграмма в Microsoft PowerPoint]Лист2'!$D$24:$D$559</c:f>
              <c:numCache>
                <c:formatCode>0.00%</c:formatCode>
                <c:ptCount val="536"/>
                <c:pt idx="0">
                  <c:v>7.7499999999999999E-2</c:v>
                </c:pt>
                <c:pt idx="1">
                  <c:v>7.7499999999999999E-2</c:v>
                </c:pt>
                <c:pt idx="2">
                  <c:v>7.7499999999999999E-2</c:v>
                </c:pt>
                <c:pt idx="3">
                  <c:v>7.7499999999999999E-2</c:v>
                </c:pt>
                <c:pt idx="4">
                  <c:v>7.7499999999999999E-2</c:v>
                </c:pt>
                <c:pt idx="5">
                  <c:v>7.7499999999999999E-2</c:v>
                </c:pt>
                <c:pt idx="6">
                  <c:v>7.7499999999999999E-2</c:v>
                </c:pt>
                <c:pt idx="7">
                  <c:v>7.7499999999999999E-2</c:v>
                </c:pt>
                <c:pt idx="8">
                  <c:v>7.7499999999999999E-2</c:v>
                </c:pt>
                <c:pt idx="9">
                  <c:v>7.7499999999999999E-2</c:v>
                </c:pt>
                <c:pt idx="10">
                  <c:v>7.7499999999999999E-2</c:v>
                </c:pt>
                <c:pt idx="11">
                  <c:v>7.7499999999999999E-2</c:v>
                </c:pt>
                <c:pt idx="12">
                  <c:v>7.7499999999999999E-2</c:v>
                </c:pt>
                <c:pt idx="13">
                  <c:v>7.7499999999999999E-2</c:v>
                </c:pt>
                <c:pt idx="14">
                  <c:v>7.7499999999999999E-2</c:v>
                </c:pt>
                <c:pt idx="15">
                  <c:v>7.7499999999999999E-2</c:v>
                </c:pt>
                <c:pt idx="16">
                  <c:v>7.7499999999999999E-2</c:v>
                </c:pt>
                <c:pt idx="17">
                  <c:v>7.7499999999999999E-2</c:v>
                </c:pt>
                <c:pt idx="18">
                  <c:v>7.7499999999999999E-2</c:v>
                </c:pt>
                <c:pt idx="19">
                  <c:v>7.7499999999999999E-2</c:v>
                </c:pt>
                <c:pt idx="20">
                  <c:v>7.7499999999999999E-2</c:v>
                </c:pt>
                <c:pt idx="21">
                  <c:v>7.7499999999999999E-2</c:v>
                </c:pt>
                <c:pt idx="22">
                  <c:v>7.7499999999999999E-2</c:v>
                </c:pt>
                <c:pt idx="23">
                  <c:v>7.7499999999999999E-2</c:v>
                </c:pt>
                <c:pt idx="24">
                  <c:v>7.7499999999999999E-2</c:v>
                </c:pt>
                <c:pt idx="25">
                  <c:v>7.7499999999999999E-2</c:v>
                </c:pt>
                <c:pt idx="26">
                  <c:v>7.7499999999999999E-2</c:v>
                </c:pt>
                <c:pt idx="27">
                  <c:v>7.7499999999999999E-2</c:v>
                </c:pt>
                <c:pt idx="28">
                  <c:v>7.7499999999999999E-2</c:v>
                </c:pt>
                <c:pt idx="29">
                  <c:v>7.7499999999999999E-2</c:v>
                </c:pt>
                <c:pt idx="30">
                  <c:v>7.7499999999999999E-2</c:v>
                </c:pt>
                <c:pt idx="31">
                  <c:v>0.08</c:v>
                </c:pt>
                <c:pt idx="32">
                  <c:v>0.08</c:v>
                </c:pt>
                <c:pt idx="33">
                  <c:v>0.08</c:v>
                </c:pt>
                <c:pt idx="34">
                  <c:v>0.08</c:v>
                </c:pt>
                <c:pt idx="35">
                  <c:v>0.08</c:v>
                </c:pt>
                <c:pt idx="36">
                  <c:v>0.08</c:v>
                </c:pt>
                <c:pt idx="37">
                  <c:v>0.08</c:v>
                </c:pt>
                <c:pt idx="38">
                  <c:v>0.08</c:v>
                </c:pt>
                <c:pt idx="39">
                  <c:v>0.08</c:v>
                </c:pt>
                <c:pt idx="40">
                  <c:v>0.08</c:v>
                </c:pt>
                <c:pt idx="41">
                  <c:v>0.08</c:v>
                </c:pt>
                <c:pt idx="42">
                  <c:v>0.08</c:v>
                </c:pt>
                <c:pt idx="43">
                  <c:v>0.08</c:v>
                </c:pt>
                <c:pt idx="44">
                  <c:v>0.08</c:v>
                </c:pt>
                <c:pt idx="45">
                  <c:v>0.08</c:v>
                </c:pt>
                <c:pt idx="46">
                  <c:v>0.08</c:v>
                </c:pt>
                <c:pt idx="47">
                  <c:v>0.08</c:v>
                </c:pt>
                <c:pt idx="48">
                  <c:v>0.08</c:v>
                </c:pt>
                <c:pt idx="49">
                  <c:v>0.08</c:v>
                </c:pt>
                <c:pt idx="50">
                  <c:v>0.08</c:v>
                </c:pt>
                <c:pt idx="51">
                  <c:v>0.08</c:v>
                </c:pt>
                <c:pt idx="52">
                  <c:v>0.08</c:v>
                </c:pt>
                <c:pt idx="53">
                  <c:v>0.08</c:v>
                </c:pt>
                <c:pt idx="54">
                  <c:v>0.08</c:v>
                </c:pt>
                <c:pt idx="55">
                  <c:v>0.08</c:v>
                </c:pt>
                <c:pt idx="56">
                  <c:v>0.08</c:v>
                </c:pt>
                <c:pt idx="57">
                  <c:v>0.08</c:v>
                </c:pt>
                <c:pt idx="58">
                  <c:v>0.08</c:v>
                </c:pt>
                <c:pt idx="59">
                  <c:v>0.08</c:v>
                </c:pt>
                <c:pt idx="60">
                  <c:v>0.08</c:v>
                </c:pt>
                <c:pt idx="61">
                  <c:v>0.08</c:v>
                </c:pt>
                <c:pt idx="62">
                  <c:v>0.08</c:v>
                </c:pt>
                <c:pt idx="63">
                  <c:v>0.08</c:v>
                </c:pt>
                <c:pt idx="64">
                  <c:v>0.08</c:v>
                </c:pt>
                <c:pt idx="65">
                  <c:v>0.08</c:v>
                </c:pt>
                <c:pt idx="66">
                  <c:v>0.08</c:v>
                </c:pt>
                <c:pt idx="67">
                  <c:v>0.08</c:v>
                </c:pt>
                <c:pt idx="68">
                  <c:v>0.08</c:v>
                </c:pt>
                <c:pt idx="69">
                  <c:v>0.08</c:v>
                </c:pt>
                <c:pt idx="70">
                  <c:v>0.08</c:v>
                </c:pt>
                <c:pt idx="71">
                  <c:v>0.08</c:v>
                </c:pt>
                <c:pt idx="72">
                  <c:v>0.08</c:v>
                </c:pt>
                <c:pt idx="73">
                  <c:v>9.2499999999999999E-2</c:v>
                </c:pt>
                <c:pt idx="74">
                  <c:v>9.2499999999999999E-2</c:v>
                </c:pt>
                <c:pt idx="75">
                  <c:v>9.2499999999999999E-2</c:v>
                </c:pt>
                <c:pt idx="76">
                  <c:v>9.2499999999999999E-2</c:v>
                </c:pt>
                <c:pt idx="77">
                  <c:v>9.2499999999999999E-2</c:v>
                </c:pt>
                <c:pt idx="78">
                  <c:v>9.2499999999999999E-2</c:v>
                </c:pt>
                <c:pt idx="79">
                  <c:v>9.2499999999999999E-2</c:v>
                </c:pt>
                <c:pt idx="80">
                  <c:v>9.2499999999999999E-2</c:v>
                </c:pt>
                <c:pt idx="81">
                  <c:v>9.2499999999999999E-2</c:v>
                </c:pt>
                <c:pt idx="82">
                  <c:v>9.2499999999999999E-2</c:v>
                </c:pt>
                <c:pt idx="83">
                  <c:v>9.2499999999999999E-2</c:v>
                </c:pt>
                <c:pt idx="84">
                  <c:v>9.2499999999999999E-2</c:v>
                </c:pt>
                <c:pt idx="85">
                  <c:v>9.2499999999999999E-2</c:v>
                </c:pt>
                <c:pt idx="86">
                  <c:v>9.2499999999999999E-2</c:v>
                </c:pt>
                <c:pt idx="87">
                  <c:v>9.2499999999999999E-2</c:v>
                </c:pt>
                <c:pt idx="88">
                  <c:v>9.2499999999999999E-2</c:v>
                </c:pt>
                <c:pt idx="89">
                  <c:v>9.2499999999999999E-2</c:v>
                </c:pt>
                <c:pt idx="90">
                  <c:v>9.2499999999999999E-2</c:v>
                </c:pt>
                <c:pt idx="91">
                  <c:v>9.2499999999999999E-2</c:v>
                </c:pt>
                <c:pt idx="92">
                  <c:v>9.2499999999999999E-2</c:v>
                </c:pt>
                <c:pt idx="93">
                  <c:v>9.2499999999999999E-2</c:v>
                </c:pt>
                <c:pt idx="94">
                  <c:v>9.2499999999999999E-2</c:v>
                </c:pt>
                <c:pt idx="95">
                  <c:v>9.2499999999999999E-2</c:v>
                </c:pt>
                <c:pt idx="96">
                  <c:v>9.2499999999999999E-2</c:v>
                </c:pt>
                <c:pt idx="97">
                  <c:v>9.2499999999999999E-2</c:v>
                </c:pt>
                <c:pt idx="98">
                  <c:v>9.2499999999999999E-2</c:v>
                </c:pt>
                <c:pt idx="99">
                  <c:v>9.2499999999999999E-2</c:v>
                </c:pt>
                <c:pt idx="100">
                  <c:v>9.2499999999999999E-2</c:v>
                </c:pt>
                <c:pt idx="101">
                  <c:v>9.2499999999999999E-2</c:v>
                </c:pt>
                <c:pt idx="102">
                  <c:v>9.2499999999999999E-2</c:v>
                </c:pt>
                <c:pt idx="103">
                  <c:v>9.2499999999999999E-2</c:v>
                </c:pt>
                <c:pt idx="104">
                  <c:v>9.2499999999999999E-2</c:v>
                </c:pt>
                <c:pt idx="105">
                  <c:v>9.2499999999999999E-2</c:v>
                </c:pt>
                <c:pt idx="106">
                  <c:v>9.2499999999999999E-2</c:v>
                </c:pt>
                <c:pt idx="107">
                  <c:v>9.2499999999999999E-2</c:v>
                </c:pt>
                <c:pt idx="108">
                  <c:v>9.2499999999999999E-2</c:v>
                </c:pt>
                <c:pt idx="109">
                  <c:v>9.2499999999999999E-2</c:v>
                </c:pt>
                <c:pt idx="110">
                  <c:v>9.2499999999999999E-2</c:v>
                </c:pt>
                <c:pt idx="111">
                  <c:v>9.2499999999999999E-2</c:v>
                </c:pt>
                <c:pt idx="112">
                  <c:v>9.2499999999999999E-2</c:v>
                </c:pt>
                <c:pt idx="113">
                  <c:v>9.2499999999999999E-2</c:v>
                </c:pt>
                <c:pt idx="114">
                  <c:v>9.2499999999999999E-2</c:v>
                </c:pt>
                <c:pt idx="115">
                  <c:v>9.2499999999999999E-2</c:v>
                </c:pt>
                <c:pt idx="116">
                  <c:v>9.2499999999999999E-2</c:v>
                </c:pt>
                <c:pt idx="117">
                  <c:v>9.2499999999999999E-2</c:v>
                </c:pt>
                <c:pt idx="118">
                  <c:v>9.2499999999999999E-2</c:v>
                </c:pt>
                <c:pt idx="119">
                  <c:v>9.2499999999999999E-2</c:v>
                </c:pt>
                <c:pt idx="120">
                  <c:v>9.2499999999999999E-2</c:v>
                </c:pt>
                <c:pt idx="121">
                  <c:v>9.2499999999999999E-2</c:v>
                </c:pt>
                <c:pt idx="122">
                  <c:v>9.2499999999999999E-2</c:v>
                </c:pt>
                <c:pt idx="123">
                  <c:v>9.2499999999999999E-2</c:v>
                </c:pt>
                <c:pt idx="124">
                  <c:v>9.2499999999999999E-2</c:v>
                </c:pt>
                <c:pt idx="125">
                  <c:v>9.2499999999999999E-2</c:v>
                </c:pt>
                <c:pt idx="126">
                  <c:v>9.2499999999999999E-2</c:v>
                </c:pt>
                <c:pt idx="127">
                  <c:v>9.2499999999999999E-2</c:v>
                </c:pt>
                <c:pt idx="128">
                  <c:v>9.2499999999999999E-2</c:v>
                </c:pt>
                <c:pt idx="129">
                  <c:v>9.2499999999999999E-2</c:v>
                </c:pt>
                <c:pt idx="130">
                  <c:v>9.2499999999999999E-2</c:v>
                </c:pt>
                <c:pt idx="131">
                  <c:v>9.2499999999999999E-2</c:v>
                </c:pt>
                <c:pt idx="132">
                  <c:v>9.2499999999999999E-2</c:v>
                </c:pt>
                <c:pt idx="133">
                  <c:v>9.2499999999999999E-2</c:v>
                </c:pt>
                <c:pt idx="134">
                  <c:v>9.2499999999999999E-2</c:v>
                </c:pt>
                <c:pt idx="135">
                  <c:v>9.2499999999999999E-2</c:v>
                </c:pt>
                <c:pt idx="136">
                  <c:v>9.2499999999999999E-2</c:v>
                </c:pt>
                <c:pt idx="137">
                  <c:v>9.2499999999999999E-2</c:v>
                </c:pt>
                <c:pt idx="138">
                  <c:v>9.2499999999999999E-2</c:v>
                </c:pt>
                <c:pt idx="139">
                  <c:v>9.2499999999999999E-2</c:v>
                </c:pt>
                <c:pt idx="140">
                  <c:v>9.2499999999999999E-2</c:v>
                </c:pt>
                <c:pt idx="141">
                  <c:v>9.2499999999999999E-2</c:v>
                </c:pt>
                <c:pt idx="142">
                  <c:v>9.2499999999999999E-2</c:v>
                </c:pt>
                <c:pt idx="143">
                  <c:v>9.2499999999999999E-2</c:v>
                </c:pt>
                <c:pt idx="144">
                  <c:v>9.2499999999999999E-2</c:v>
                </c:pt>
                <c:pt idx="145">
                  <c:v>9.2499999999999999E-2</c:v>
                </c:pt>
                <c:pt idx="146">
                  <c:v>9.2499999999999999E-2</c:v>
                </c:pt>
                <c:pt idx="147">
                  <c:v>9.2499999999999999E-2</c:v>
                </c:pt>
                <c:pt idx="148">
                  <c:v>9.2499999999999999E-2</c:v>
                </c:pt>
                <c:pt idx="149">
                  <c:v>9.2499999999999999E-2</c:v>
                </c:pt>
                <c:pt idx="150">
                  <c:v>9.2499999999999999E-2</c:v>
                </c:pt>
                <c:pt idx="151">
                  <c:v>9.2499999999999999E-2</c:v>
                </c:pt>
                <c:pt idx="152">
                  <c:v>9.2499999999999999E-2</c:v>
                </c:pt>
                <c:pt idx="153">
                  <c:v>9.2499999999999999E-2</c:v>
                </c:pt>
                <c:pt idx="154">
                  <c:v>9.2499999999999999E-2</c:v>
                </c:pt>
                <c:pt idx="155">
                  <c:v>9.2499999999999999E-2</c:v>
                </c:pt>
                <c:pt idx="156">
                  <c:v>9.2499999999999999E-2</c:v>
                </c:pt>
                <c:pt idx="157">
                  <c:v>9.2499999999999999E-2</c:v>
                </c:pt>
                <c:pt idx="158">
                  <c:v>9.2499999999999999E-2</c:v>
                </c:pt>
                <c:pt idx="159">
                  <c:v>9.2499999999999999E-2</c:v>
                </c:pt>
                <c:pt idx="160">
                  <c:v>9.2499999999999999E-2</c:v>
                </c:pt>
                <c:pt idx="161">
                  <c:v>9.2499999999999999E-2</c:v>
                </c:pt>
                <c:pt idx="162">
                  <c:v>9.2499999999999999E-2</c:v>
                </c:pt>
                <c:pt idx="163">
                  <c:v>9.2499999999999999E-2</c:v>
                </c:pt>
                <c:pt idx="164">
                  <c:v>9.2499999999999999E-2</c:v>
                </c:pt>
                <c:pt idx="165">
                  <c:v>9.2499999999999999E-2</c:v>
                </c:pt>
                <c:pt idx="166">
                  <c:v>9.2499999999999999E-2</c:v>
                </c:pt>
                <c:pt idx="167">
                  <c:v>9.2499999999999999E-2</c:v>
                </c:pt>
                <c:pt idx="168">
                  <c:v>9.2499999999999999E-2</c:v>
                </c:pt>
                <c:pt idx="169">
                  <c:v>9.2499999999999999E-2</c:v>
                </c:pt>
                <c:pt idx="170">
                  <c:v>9.2499999999999999E-2</c:v>
                </c:pt>
                <c:pt idx="171">
                  <c:v>9.2499999999999999E-2</c:v>
                </c:pt>
                <c:pt idx="172">
                  <c:v>9.2499999999999999E-2</c:v>
                </c:pt>
                <c:pt idx="173">
                  <c:v>9.2499999999999999E-2</c:v>
                </c:pt>
                <c:pt idx="174">
                  <c:v>9.2499999999999999E-2</c:v>
                </c:pt>
                <c:pt idx="175">
                  <c:v>9.2499999999999999E-2</c:v>
                </c:pt>
                <c:pt idx="176">
                  <c:v>9.2499999999999999E-2</c:v>
                </c:pt>
                <c:pt idx="177">
                  <c:v>9.2499999999999999E-2</c:v>
                </c:pt>
                <c:pt idx="178">
                  <c:v>9.2499999999999999E-2</c:v>
                </c:pt>
                <c:pt idx="179">
                  <c:v>9.2499999999999999E-2</c:v>
                </c:pt>
                <c:pt idx="180">
                  <c:v>9.2499999999999999E-2</c:v>
                </c:pt>
                <c:pt idx="181">
                  <c:v>9.2499999999999999E-2</c:v>
                </c:pt>
                <c:pt idx="182">
                  <c:v>9.2499999999999999E-2</c:v>
                </c:pt>
                <c:pt idx="183">
                  <c:v>9.2499999999999999E-2</c:v>
                </c:pt>
                <c:pt idx="184">
                  <c:v>9.2499999999999999E-2</c:v>
                </c:pt>
                <c:pt idx="185">
                  <c:v>9.2499999999999999E-2</c:v>
                </c:pt>
                <c:pt idx="186">
                  <c:v>9.2499999999999999E-2</c:v>
                </c:pt>
                <c:pt idx="187">
                  <c:v>9.2499999999999999E-2</c:v>
                </c:pt>
                <c:pt idx="188">
                  <c:v>9.2499999999999999E-2</c:v>
                </c:pt>
                <c:pt idx="189">
                  <c:v>9.2499999999999999E-2</c:v>
                </c:pt>
                <c:pt idx="190">
                  <c:v>9.2499999999999999E-2</c:v>
                </c:pt>
                <c:pt idx="191">
                  <c:v>9.2499999999999999E-2</c:v>
                </c:pt>
                <c:pt idx="192">
                  <c:v>9.2499999999999999E-2</c:v>
                </c:pt>
                <c:pt idx="193">
                  <c:v>9.2499999999999999E-2</c:v>
                </c:pt>
                <c:pt idx="194">
                  <c:v>9.2499999999999999E-2</c:v>
                </c:pt>
                <c:pt idx="195">
                  <c:v>9.2499999999999999E-2</c:v>
                </c:pt>
                <c:pt idx="196">
                  <c:v>9.2499999999999999E-2</c:v>
                </c:pt>
                <c:pt idx="197">
                  <c:v>9.2499999999999999E-2</c:v>
                </c:pt>
                <c:pt idx="198">
                  <c:v>9.2499999999999999E-2</c:v>
                </c:pt>
                <c:pt idx="199">
                  <c:v>9.2499999999999999E-2</c:v>
                </c:pt>
                <c:pt idx="200">
                  <c:v>9.2499999999999999E-2</c:v>
                </c:pt>
                <c:pt idx="201">
                  <c:v>9.2499999999999999E-2</c:v>
                </c:pt>
                <c:pt idx="202">
                  <c:v>9.2499999999999999E-2</c:v>
                </c:pt>
                <c:pt idx="203">
                  <c:v>9.2499999999999999E-2</c:v>
                </c:pt>
                <c:pt idx="204">
                  <c:v>9.2499999999999999E-2</c:v>
                </c:pt>
                <c:pt idx="205">
                  <c:v>9.2499999999999999E-2</c:v>
                </c:pt>
                <c:pt idx="206">
                  <c:v>9.2499999999999999E-2</c:v>
                </c:pt>
                <c:pt idx="207">
                  <c:v>9.2499999999999999E-2</c:v>
                </c:pt>
                <c:pt idx="208">
                  <c:v>9.2499999999999999E-2</c:v>
                </c:pt>
                <c:pt idx="209">
                  <c:v>9.2499999999999999E-2</c:v>
                </c:pt>
                <c:pt idx="210">
                  <c:v>9.2499999999999999E-2</c:v>
                </c:pt>
                <c:pt idx="211">
                  <c:v>9.2499999999999999E-2</c:v>
                </c:pt>
                <c:pt idx="212">
                  <c:v>9.2499999999999999E-2</c:v>
                </c:pt>
                <c:pt idx="213">
                  <c:v>9.5000000000000001E-2</c:v>
                </c:pt>
                <c:pt idx="214">
                  <c:v>9.5000000000000001E-2</c:v>
                </c:pt>
                <c:pt idx="215">
                  <c:v>9.5000000000000001E-2</c:v>
                </c:pt>
                <c:pt idx="216">
                  <c:v>9.5000000000000001E-2</c:v>
                </c:pt>
                <c:pt idx="217">
                  <c:v>9.5000000000000001E-2</c:v>
                </c:pt>
                <c:pt idx="218">
                  <c:v>9.5000000000000001E-2</c:v>
                </c:pt>
                <c:pt idx="219">
                  <c:v>9.5000000000000001E-2</c:v>
                </c:pt>
                <c:pt idx="220">
                  <c:v>9.5000000000000001E-2</c:v>
                </c:pt>
                <c:pt idx="221">
                  <c:v>9.5000000000000001E-2</c:v>
                </c:pt>
                <c:pt idx="222">
                  <c:v>9.5000000000000001E-2</c:v>
                </c:pt>
                <c:pt idx="223">
                  <c:v>9.5000000000000001E-2</c:v>
                </c:pt>
                <c:pt idx="224">
                  <c:v>9.5000000000000001E-2</c:v>
                </c:pt>
                <c:pt idx="225">
                  <c:v>9.5000000000000001E-2</c:v>
                </c:pt>
                <c:pt idx="226">
                  <c:v>9.5000000000000001E-2</c:v>
                </c:pt>
                <c:pt idx="227">
                  <c:v>9.5000000000000001E-2</c:v>
                </c:pt>
                <c:pt idx="228">
                  <c:v>9.5000000000000001E-2</c:v>
                </c:pt>
                <c:pt idx="229">
                  <c:v>9.5000000000000001E-2</c:v>
                </c:pt>
                <c:pt idx="230">
                  <c:v>9.5000000000000001E-2</c:v>
                </c:pt>
                <c:pt idx="231">
                  <c:v>9.5000000000000001E-2</c:v>
                </c:pt>
                <c:pt idx="232">
                  <c:v>9.5000000000000001E-2</c:v>
                </c:pt>
                <c:pt idx="233">
                  <c:v>9.5000000000000001E-2</c:v>
                </c:pt>
                <c:pt idx="234">
                  <c:v>9.5000000000000001E-2</c:v>
                </c:pt>
                <c:pt idx="235">
                  <c:v>9.5000000000000001E-2</c:v>
                </c:pt>
                <c:pt idx="236">
                  <c:v>9.5000000000000001E-2</c:v>
                </c:pt>
                <c:pt idx="237">
                  <c:v>9.5000000000000001E-2</c:v>
                </c:pt>
                <c:pt idx="238">
                  <c:v>9.5000000000000001E-2</c:v>
                </c:pt>
                <c:pt idx="239">
                  <c:v>9.5000000000000001E-2</c:v>
                </c:pt>
                <c:pt idx="240">
                  <c:v>9.5000000000000001E-2</c:v>
                </c:pt>
                <c:pt idx="241">
                  <c:v>9.5000000000000001E-2</c:v>
                </c:pt>
                <c:pt idx="242">
                  <c:v>9.5000000000000001E-2</c:v>
                </c:pt>
                <c:pt idx="243">
                  <c:v>9.5000000000000001E-2</c:v>
                </c:pt>
                <c:pt idx="244">
                  <c:v>9.5000000000000001E-2</c:v>
                </c:pt>
                <c:pt idx="245">
                  <c:v>9.5000000000000001E-2</c:v>
                </c:pt>
                <c:pt idx="246">
                  <c:v>9.5000000000000001E-2</c:v>
                </c:pt>
                <c:pt idx="247">
                  <c:v>9.5000000000000001E-2</c:v>
                </c:pt>
                <c:pt idx="248">
                  <c:v>9.5000000000000001E-2</c:v>
                </c:pt>
                <c:pt idx="249">
                  <c:v>9.5000000000000001E-2</c:v>
                </c:pt>
                <c:pt idx="250">
                  <c:v>9.5000000000000001E-2</c:v>
                </c:pt>
                <c:pt idx="251">
                  <c:v>9.5000000000000001E-2</c:v>
                </c:pt>
                <c:pt idx="252">
                  <c:v>9.5000000000000001E-2</c:v>
                </c:pt>
                <c:pt idx="253">
                  <c:v>9.5000000000000001E-2</c:v>
                </c:pt>
                <c:pt idx="254">
                  <c:v>9.5000000000000001E-2</c:v>
                </c:pt>
                <c:pt idx="255">
                  <c:v>0.1</c:v>
                </c:pt>
                <c:pt idx="256">
                  <c:v>0.1</c:v>
                </c:pt>
                <c:pt idx="257">
                  <c:v>0.1</c:v>
                </c:pt>
                <c:pt idx="258">
                  <c:v>0.1</c:v>
                </c:pt>
                <c:pt idx="259">
                  <c:v>0.1</c:v>
                </c:pt>
                <c:pt idx="260">
                  <c:v>0.1</c:v>
                </c:pt>
                <c:pt idx="261">
                  <c:v>0.1</c:v>
                </c:pt>
                <c:pt idx="262">
                  <c:v>0.1</c:v>
                </c:pt>
                <c:pt idx="263">
                  <c:v>0.1</c:v>
                </c:pt>
                <c:pt idx="264">
                  <c:v>0.1</c:v>
                </c:pt>
                <c:pt idx="265">
                  <c:v>0.1</c:v>
                </c:pt>
                <c:pt idx="266">
                  <c:v>0.1</c:v>
                </c:pt>
                <c:pt idx="267">
                  <c:v>0.1</c:v>
                </c:pt>
                <c:pt idx="268">
                  <c:v>0.1</c:v>
                </c:pt>
                <c:pt idx="269">
                  <c:v>0.1</c:v>
                </c:pt>
                <c:pt idx="270">
                  <c:v>0.1</c:v>
                </c:pt>
                <c:pt idx="271">
                  <c:v>0.1</c:v>
                </c:pt>
                <c:pt idx="272">
                  <c:v>0.1</c:v>
                </c:pt>
                <c:pt idx="273">
                  <c:v>0.1</c:v>
                </c:pt>
                <c:pt idx="274">
                  <c:v>0.1</c:v>
                </c:pt>
                <c:pt idx="275">
                  <c:v>0.1</c:v>
                </c:pt>
                <c:pt idx="276">
                  <c:v>0.1</c:v>
                </c:pt>
                <c:pt idx="277">
                  <c:v>0.1</c:v>
                </c:pt>
                <c:pt idx="278">
                  <c:v>0.1</c:v>
                </c:pt>
                <c:pt idx="279">
                  <c:v>0.1</c:v>
                </c:pt>
                <c:pt idx="280">
                  <c:v>0.1</c:v>
                </c:pt>
                <c:pt idx="281">
                  <c:v>0.1</c:v>
                </c:pt>
                <c:pt idx="282">
                  <c:v>0.1</c:v>
                </c:pt>
                <c:pt idx="283">
                  <c:v>0.1</c:v>
                </c:pt>
                <c:pt idx="284">
                  <c:v>0.1</c:v>
                </c:pt>
                <c:pt idx="285">
                  <c:v>0.1</c:v>
                </c:pt>
                <c:pt idx="286">
                  <c:v>0.1</c:v>
                </c:pt>
                <c:pt idx="287">
                  <c:v>0.1</c:v>
                </c:pt>
                <c:pt idx="288">
                  <c:v>0.1</c:v>
                </c:pt>
                <c:pt idx="289">
                  <c:v>0.1</c:v>
                </c:pt>
                <c:pt idx="290">
                  <c:v>0.1</c:v>
                </c:pt>
                <c:pt idx="291">
                  <c:v>0.1</c:v>
                </c:pt>
                <c:pt idx="292">
                  <c:v>0.1</c:v>
                </c:pt>
                <c:pt idx="293">
                  <c:v>0.1</c:v>
                </c:pt>
                <c:pt idx="294">
                  <c:v>0.1</c:v>
                </c:pt>
                <c:pt idx="295">
                  <c:v>0.1</c:v>
                </c:pt>
                <c:pt idx="296">
                  <c:v>0.1</c:v>
                </c:pt>
                <c:pt idx="297">
                  <c:v>0.1</c:v>
                </c:pt>
                <c:pt idx="298">
                  <c:v>0.1</c:v>
                </c:pt>
                <c:pt idx="299">
                  <c:v>0.1</c:v>
                </c:pt>
                <c:pt idx="300">
                  <c:v>0.1</c:v>
                </c:pt>
                <c:pt idx="301">
                  <c:v>0.1</c:v>
                </c:pt>
                <c:pt idx="302">
                  <c:v>0.1</c:v>
                </c:pt>
                <c:pt idx="303">
                  <c:v>0.1</c:v>
                </c:pt>
                <c:pt idx="304">
                  <c:v>0.105</c:v>
                </c:pt>
                <c:pt idx="305">
                  <c:v>0.105</c:v>
                </c:pt>
                <c:pt idx="306">
                  <c:v>0.105</c:v>
                </c:pt>
                <c:pt idx="307">
                  <c:v>0.105</c:v>
                </c:pt>
                <c:pt idx="308">
                  <c:v>0.105</c:v>
                </c:pt>
                <c:pt idx="309">
                  <c:v>0.105</c:v>
                </c:pt>
                <c:pt idx="310">
                  <c:v>0.105</c:v>
                </c:pt>
                <c:pt idx="311">
                  <c:v>0.105</c:v>
                </c:pt>
                <c:pt idx="312">
                  <c:v>0.105</c:v>
                </c:pt>
                <c:pt idx="313">
                  <c:v>0.105</c:v>
                </c:pt>
                <c:pt idx="314">
                  <c:v>0.105</c:v>
                </c:pt>
                <c:pt idx="315">
                  <c:v>0.105</c:v>
                </c:pt>
                <c:pt idx="316">
                  <c:v>0.105</c:v>
                </c:pt>
                <c:pt idx="317">
                  <c:v>0.105</c:v>
                </c:pt>
                <c:pt idx="318">
                  <c:v>0.105</c:v>
                </c:pt>
                <c:pt idx="319">
                  <c:v>0.105</c:v>
                </c:pt>
                <c:pt idx="320">
                  <c:v>0.105</c:v>
                </c:pt>
                <c:pt idx="321">
                  <c:v>0.105</c:v>
                </c:pt>
                <c:pt idx="322">
                  <c:v>0.105</c:v>
                </c:pt>
                <c:pt idx="323">
                  <c:v>0.105</c:v>
                </c:pt>
                <c:pt idx="324">
                  <c:v>0.105</c:v>
                </c:pt>
                <c:pt idx="325">
                  <c:v>0.105</c:v>
                </c:pt>
                <c:pt idx="326">
                  <c:v>0.105</c:v>
                </c:pt>
                <c:pt idx="327">
                  <c:v>0.105</c:v>
                </c:pt>
                <c:pt idx="328">
                  <c:v>0.105</c:v>
                </c:pt>
                <c:pt idx="329">
                  <c:v>0.105</c:v>
                </c:pt>
                <c:pt idx="330">
                  <c:v>0.105</c:v>
                </c:pt>
                <c:pt idx="331">
                  <c:v>0.105</c:v>
                </c:pt>
                <c:pt idx="332">
                  <c:v>0.105</c:v>
                </c:pt>
                <c:pt idx="333">
                  <c:v>0.105</c:v>
                </c:pt>
                <c:pt idx="334">
                  <c:v>0.105</c:v>
                </c:pt>
                <c:pt idx="335">
                  <c:v>0.105</c:v>
                </c:pt>
                <c:pt idx="336">
                  <c:v>0.105</c:v>
                </c:pt>
                <c:pt idx="337">
                  <c:v>0.105</c:v>
                </c:pt>
                <c:pt idx="338">
                  <c:v>0.105</c:v>
                </c:pt>
                <c:pt idx="339">
                  <c:v>0.105</c:v>
                </c:pt>
                <c:pt idx="340">
                  <c:v>0.105</c:v>
                </c:pt>
                <c:pt idx="341">
                  <c:v>0.105</c:v>
                </c:pt>
                <c:pt idx="342">
                  <c:v>0.105</c:v>
                </c:pt>
                <c:pt idx="343">
                  <c:v>0.105</c:v>
                </c:pt>
                <c:pt idx="344">
                  <c:v>0.105</c:v>
                </c:pt>
                <c:pt idx="345">
                  <c:v>0.105</c:v>
                </c:pt>
                <c:pt idx="346">
                  <c:v>0.1075</c:v>
                </c:pt>
                <c:pt idx="347">
                  <c:v>0.1075</c:v>
                </c:pt>
                <c:pt idx="348">
                  <c:v>0.1075</c:v>
                </c:pt>
                <c:pt idx="349">
                  <c:v>0.1075</c:v>
                </c:pt>
                <c:pt idx="350">
                  <c:v>0.1075</c:v>
                </c:pt>
                <c:pt idx="351">
                  <c:v>0.1075</c:v>
                </c:pt>
                <c:pt idx="352">
                  <c:v>0.1075</c:v>
                </c:pt>
                <c:pt idx="353">
                  <c:v>0.1075</c:v>
                </c:pt>
                <c:pt idx="354">
                  <c:v>0.1075</c:v>
                </c:pt>
                <c:pt idx="355">
                  <c:v>0.1075</c:v>
                </c:pt>
                <c:pt idx="356">
                  <c:v>0.1075</c:v>
                </c:pt>
                <c:pt idx="357">
                  <c:v>0.1075</c:v>
                </c:pt>
                <c:pt idx="358">
                  <c:v>0.1075</c:v>
                </c:pt>
                <c:pt idx="359">
                  <c:v>0.1075</c:v>
                </c:pt>
                <c:pt idx="360">
                  <c:v>0.1075</c:v>
                </c:pt>
                <c:pt idx="361">
                  <c:v>0.1075</c:v>
                </c:pt>
                <c:pt idx="362">
                  <c:v>0.1075</c:v>
                </c:pt>
                <c:pt idx="363">
                  <c:v>0.1075</c:v>
                </c:pt>
                <c:pt idx="364">
                  <c:v>0.1075</c:v>
                </c:pt>
                <c:pt idx="365">
                  <c:v>0.1075</c:v>
                </c:pt>
                <c:pt idx="366">
                  <c:v>0.1075</c:v>
                </c:pt>
                <c:pt idx="367">
                  <c:v>0.1075</c:v>
                </c:pt>
                <c:pt idx="368">
                  <c:v>0.1075</c:v>
                </c:pt>
                <c:pt idx="369">
                  <c:v>0.1075</c:v>
                </c:pt>
                <c:pt idx="370">
                  <c:v>0.1075</c:v>
                </c:pt>
                <c:pt idx="371">
                  <c:v>0.1075</c:v>
                </c:pt>
                <c:pt idx="372">
                  <c:v>0.1075</c:v>
                </c:pt>
                <c:pt idx="373">
                  <c:v>0.1075</c:v>
                </c:pt>
                <c:pt idx="374">
                  <c:v>0.1075</c:v>
                </c:pt>
                <c:pt idx="375">
                  <c:v>0.1075</c:v>
                </c:pt>
                <c:pt idx="376">
                  <c:v>0.1075</c:v>
                </c:pt>
                <c:pt idx="377">
                  <c:v>0.1075</c:v>
                </c:pt>
                <c:pt idx="378">
                  <c:v>0.1075</c:v>
                </c:pt>
                <c:pt idx="379">
                  <c:v>0.1075</c:v>
                </c:pt>
                <c:pt idx="380">
                  <c:v>0.1075</c:v>
                </c:pt>
                <c:pt idx="381">
                  <c:v>0.1075</c:v>
                </c:pt>
                <c:pt idx="382">
                  <c:v>0.1075</c:v>
                </c:pt>
                <c:pt idx="383">
                  <c:v>0.1075</c:v>
                </c:pt>
                <c:pt idx="384">
                  <c:v>0.1075</c:v>
                </c:pt>
                <c:pt idx="385">
                  <c:v>0.1075</c:v>
                </c:pt>
                <c:pt idx="386">
                  <c:v>0.1075</c:v>
                </c:pt>
                <c:pt idx="387">
                  <c:v>0.1075</c:v>
                </c:pt>
                <c:pt idx="388">
                  <c:v>0.1075</c:v>
                </c:pt>
                <c:pt idx="389">
                  <c:v>0.1075</c:v>
                </c:pt>
                <c:pt idx="390">
                  <c:v>0.1075</c:v>
                </c:pt>
                <c:pt idx="391">
                  <c:v>0.1075</c:v>
                </c:pt>
                <c:pt idx="392">
                  <c:v>0.1075</c:v>
                </c:pt>
                <c:pt idx="393">
                  <c:v>0.1075</c:v>
                </c:pt>
                <c:pt idx="394">
                  <c:v>0.1075</c:v>
                </c:pt>
                <c:pt idx="395">
                  <c:v>0.1075</c:v>
                </c:pt>
                <c:pt idx="396">
                  <c:v>0.1075</c:v>
                </c:pt>
                <c:pt idx="397">
                  <c:v>0.1075</c:v>
                </c:pt>
                <c:pt idx="398">
                  <c:v>0.1075</c:v>
                </c:pt>
                <c:pt idx="399">
                  <c:v>0.1075</c:v>
                </c:pt>
                <c:pt idx="400">
                  <c:v>0.1075</c:v>
                </c:pt>
                <c:pt idx="401">
                  <c:v>0.1075</c:v>
                </c:pt>
                <c:pt idx="402">
                  <c:v>0.1075</c:v>
                </c:pt>
                <c:pt idx="403">
                  <c:v>0.1075</c:v>
                </c:pt>
                <c:pt idx="404">
                  <c:v>0.1075</c:v>
                </c:pt>
                <c:pt idx="405">
                  <c:v>0.1075</c:v>
                </c:pt>
                <c:pt idx="406">
                  <c:v>0.1075</c:v>
                </c:pt>
                <c:pt idx="407">
                  <c:v>0.1075</c:v>
                </c:pt>
                <c:pt idx="408">
                  <c:v>0.1075</c:v>
                </c:pt>
                <c:pt idx="409">
                  <c:v>0.1075</c:v>
                </c:pt>
                <c:pt idx="410">
                  <c:v>0.1075</c:v>
                </c:pt>
                <c:pt idx="411">
                  <c:v>0.1075</c:v>
                </c:pt>
                <c:pt idx="412">
                  <c:v>0.1075</c:v>
                </c:pt>
                <c:pt idx="413">
                  <c:v>0.1075</c:v>
                </c:pt>
                <c:pt idx="414">
                  <c:v>0.1075</c:v>
                </c:pt>
                <c:pt idx="415">
                  <c:v>0.1075</c:v>
                </c:pt>
                <c:pt idx="416">
                  <c:v>0.1075</c:v>
                </c:pt>
                <c:pt idx="417">
                  <c:v>0.1075</c:v>
                </c:pt>
                <c:pt idx="418">
                  <c:v>0.1075</c:v>
                </c:pt>
                <c:pt idx="419">
                  <c:v>0.1075</c:v>
                </c:pt>
                <c:pt idx="420">
                  <c:v>0.1075</c:v>
                </c:pt>
                <c:pt idx="421">
                  <c:v>0.1075</c:v>
                </c:pt>
                <c:pt idx="422">
                  <c:v>0.1075</c:v>
                </c:pt>
                <c:pt idx="423">
                  <c:v>0.1075</c:v>
                </c:pt>
                <c:pt idx="424">
                  <c:v>0.1075</c:v>
                </c:pt>
                <c:pt idx="425">
                  <c:v>0.1075</c:v>
                </c:pt>
                <c:pt idx="426">
                  <c:v>0.1075</c:v>
                </c:pt>
                <c:pt idx="427">
                  <c:v>0.1075</c:v>
                </c:pt>
                <c:pt idx="428">
                  <c:v>0.1075</c:v>
                </c:pt>
                <c:pt idx="429">
                  <c:v>0.1075</c:v>
                </c:pt>
                <c:pt idx="430">
                  <c:v>0.1075</c:v>
                </c:pt>
                <c:pt idx="431">
                  <c:v>0.1075</c:v>
                </c:pt>
                <c:pt idx="432">
                  <c:v>0.1075</c:v>
                </c:pt>
                <c:pt idx="433">
                  <c:v>0.1075</c:v>
                </c:pt>
                <c:pt idx="434">
                  <c:v>0.1075</c:v>
                </c:pt>
                <c:pt idx="435">
                  <c:v>0.1075</c:v>
                </c:pt>
                <c:pt idx="436">
                  <c:v>0.1075</c:v>
                </c:pt>
                <c:pt idx="437">
                  <c:v>0.1075</c:v>
                </c:pt>
                <c:pt idx="438">
                  <c:v>0.1075</c:v>
                </c:pt>
                <c:pt idx="439">
                  <c:v>0.1075</c:v>
                </c:pt>
                <c:pt idx="440">
                  <c:v>0.1075</c:v>
                </c:pt>
                <c:pt idx="441">
                  <c:v>0.1075</c:v>
                </c:pt>
                <c:pt idx="442">
                  <c:v>0.1075</c:v>
                </c:pt>
                <c:pt idx="443">
                  <c:v>0.1075</c:v>
                </c:pt>
                <c:pt idx="444">
                  <c:v>0.1075</c:v>
                </c:pt>
                <c:pt idx="445">
                  <c:v>0.1075</c:v>
                </c:pt>
                <c:pt idx="446">
                  <c:v>0.1075</c:v>
                </c:pt>
                <c:pt idx="447">
                  <c:v>0.1075</c:v>
                </c:pt>
                <c:pt idx="448">
                  <c:v>0.1075</c:v>
                </c:pt>
                <c:pt idx="449">
                  <c:v>0.1075</c:v>
                </c:pt>
                <c:pt idx="450">
                  <c:v>0.1075</c:v>
                </c:pt>
                <c:pt idx="451">
                  <c:v>0.1075</c:v>
                </c:pt>
                <c:pt idx="452">
                  <c:v>0.1075</c:v>
                </c:pt>
                <c:pt idx="453">
                  <c:v>0.1075</c:v>
                </c:pt>
                <c:pt idx="454">
                  <c:v>0.1075</c:v>
                </c:pt>
                <c:pt idx="455">
                  <c:v>0.1075</c:v>
                </c:pt>
                <c:pt idx="456">
                  <c:v>0.1075</c:v>
                </c:pt>
                <c:pt idx="457">
                  <c:v>0.1075</c:v>
                </c:pt>
                <c:pt idx="458">
                  <c:v>0.1075</c:v>
                </c:pt>
                <c:pt idx="459">
                  <c:v>0.1075</c:v>
                </c:pt>
                <c:pt idx="460">
                  <c:v>0.1075</c:v>
                </c:pt>
                <c:pt idx="461">
                  <c:v>0.1075</c:v>
                </c:pt>
                <c:pt idx="462">
                  <c:v>0.1075</c:v>
                </c:pt>
                <c:pt idx="463">
                  <c:v>0.1075</c:v>
                </c:pt>
                <c:pt idx="464">
                  <c:v>0.1075</c:v>
                </c:pt>
                <c:pt idx="465">
                  <c:v>0.1075</c:v>
                </c:pt>
                <c:pt idx="466">
                  <c:v>0.1075</c:v>
                </c:pt>
                <c:pt idx="467">
                  <c:v>0.1075</c:v>
                </c:pt>
                <c:pt idx="468">
                  <c:v>0.1075</c:v>
                </c:pt>
                <c:pt idx="469">
                  <c:v>0.1075</c:v>
                </c:pt>
                <c:pt idx="470">
                  <c:v>0.1075</c:v>
                </c:pt>
                <c:pt idx="471">
                  <c:v>0.1075</c:v>
                </c:pt>
                <c:pt idx="472">
                  <c:v>0.1075</c:v>
                </c:pt>
                <c:pt idx="473">
                  <c:v>0.1075</c:v>
                </c:pt>
                <c:pt idx="474">
                  <c:v>0.1075</c:v>
                </c:pt>
                <c:pt idx="475">
                  <c:v>0.1075</c:v>
                </c:pt>
                <c:pt idx="476">
                  <c:v>0.1075</c:v>
                </c:pt>
                <c:pt idx="477">
                  <c:v>0.1075</c:v>
                </c:pt>
                <c:pt idx="478">
                  <c:v>0.1075</c:v>
                </c:pt>
                <c:pt idx="479">
                  <c:v>0.1075</c:v>
                </c:pt>
                <c:pt idx="480">
                  <c:v>0.1075</c:v>
                </c:pt>
                <c:pt idx="481">
                  <c:v>0.1075</c:v>
                </c:pt>
                <c:pt idx="482">
                  <c:v>0.1075</c:v>
                </c:pt>
                <c:pt idx="483">
                  <c:v>0.1075</c:v>
                </c:pt>
                <c:pt idx="484">
                  <c:v>0.1075</c:v>
                </c:pt>
                <c:pt idx="485">
                  <c:v>0.1075</c:v>
                </c:pt>
                <c:pt idx="486">
                  <c:v>0.1075</c:v>
                </c:pt>
                <c:pt idx="487">
                  <c:v>0.1075</c:v>
                </c:pt>
                <c:pt idx="488">
                  <c:v>0.1075</c:v>
                </c:pt>
                <c:pt idx="489">
                  <c:v>0.1075</c:v>
                </c:pt>
                <c:pt idx="490">
                  <c:v>0.1075</c:v>
                </c:pt>
                <c:pt idx="491">
                  <c:v>0.1075</c:v>
                </c:pt>
                <c:pt idx="492">
                  <c:v>0.1075</c:v>
                </c:pt>
                <c:pt idx="493">
                  <c:v>0.1075</c:v>
                </c:pt>
                <c:pt idx="494">
                  <c:v>0.1075</c:v>
                </c:pt>
                <c:pt idx="495">
                  <c:v>0.1075</c:v>
                </c:pt>
                <c:pt idx="496">
                  <c:v>0.1075</c:v>
                </c:pt>
                <c:pt idx="497">
                  <c:v>0.1075</c:v>
                </c:pt>
                <c:pt idx="498">
                  <c:v>0.1075</c:v>
                </c:pt>
                <c:pt idx="499">
                  <c:v>0.1075</c:v>
                </c:pt>
                <c:pt idx="500">
                  <c:v>0.1075</c:v>
                </c:pt>
                <c:pt idx="501">
                  <c:v>0.1075</c:v>
                </c:pt>
                <c:pt idx="502">
                  <c:v>0.1075</c:v>
                </c:pt>
                <c:pt idx="503">
                  <c:v>0.1075</c:v>
                </c:pt>
                <c:pt idx="504">
                  <c:v>0.1075</c:v>
                </c:pt>
                <c:pt idx="505">
                  <c:v>0.1075</c:v>
                </c:pt>
                <c:pt idx="506">
                  <c:v>0.1075</c:v>
                </c:pt>
                <c:pt idx="507">
                  <c:v>0.1075</c:v>
                </c:pt>
                <c:pt idx="508">
                  <c:v>0.1075</c:v>
                </c:pt>
                <c:pt idx="509">
                  <c:v>0.1075</c:v>
                </c:pt>
                <c:pt idx="510">
                  <c:v>0.1075</c:v>
                </c:pt>
                <c:pt idx="511">
                  <c:v>0.1075</c:v>
                </c:pt>
                <c:pt idx="512">
                  <c:v>0.1075</c:v>
                </c:pt>
                <c:pt idx="513">
                  <c:v>0.1075</c:v>
                </c:pt>
                <c:pt idx="514">
                  <c:v>0.1075</c:v>
                </c:pt>
                <c:pt idx="515">
                  <c:v>0.1075</c:v>
                </c:pt>
                <c:pt idx="516">
                  <c:v>0.1075</c:v>
                </c:pt>
                <c:pt idx="517">
                  <c:v>0.1075</c:v>
                </c:pt>
                <c:pt idx="518">
                  <c:v>0.1075</c:v>
                </c:pt>
                <c:pt idx="519">
                  <c:v>0.1075</c:v>
                </c:pt>
                <c:pt idx="520">
                  <c:v>0.1075</c:v>
                </c:pt>
                <c:pt idx="521">
                  <c:v>0.1075</c:v>
                </c:pt>
                <c:pt idx="522">
                  <c:v>0.1075</c:v>
                </c:pt>
                <c:pt idx="523">
                  <c:v>0.1075</c:v>
                </c:pt>
                <c:pt idx="524">
                  <c:v>0.1075</c:v>
                </c:pt>
                <c:pt idx="525">
                  <c:v>0.1075</c:v>
                </c:pt>
                <c:pt idx="526">
                  <c:v>0.1075</c:v>
                </c:pt>
                <c:pt idx="527">
                  <c:v>0.1075</c:v>
                </c:pt>
                <c:pt idx="528">
                  <c:v>0.105</c:v>
                </c:pt>
                <c:pt idx="529">
                  <c:v>0.105</c:v>
                </c:pt>
                <c:pt idx="530">
                  <c:v>0.105</c:v>
                </c:pt>
                <c:pt idx="531">
                  <c:v>0.105</c:v>
                </c:pt>
                <c:pt idx="532">
                  <c:v>0.105</c:v>
                </c:pt>
                <c:pt idx="533">
                  <c:v>0.105</c:v>
                </c:pt>
                <c:pt idx="534">
                  <c:v>0.105</c:v>
                </c:pt>
                <c:pt idx="535">
                  <c:v>0.105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6C1-459D-9218-5B11E05C1057}"/>
            </c:ext>
          </c:extLst>
        </c:ser>
        <c:ser>
          <c:idx val="3"/>
          <c:order val="3"/>
          <c:tx>
            <c:strRef>
              <c:f>'[Диаграмма в Microsoft PowerPoint]Лист2'!$E$23</c:f>
              <c:strCache>
                <c:ptCount val="1"/>
                <c:pt idx="0">
                  <c:v>Казахстан</c:v>
                </c:pt>
              </c:strCache>
            </c:strRef>
          </c:tx>
          <c:spPr>
            <a:ln w="19050" cap="rnd">
              <a:solidFill>
                <a:srgbClr val="8EC26A"/>
              </a:solidFill>
              <a:round/>
            </a:ln>
            <a:effectLst/>
          </c:spPr>
          <c:marker>
            <c:symbol val="none"/>
          </c:marker>
          <c:cat>
            <c:numRef>
              <c:f>'[Диаграмма в Microsoft PowerPoint]Лист2'!$A$24:$A$559</c:f>
              <c:numCache>
                <c:formatCode>m/d/yyyy</c:formatCode>
                <c:ptCount val="536"/>
                <c:pt idx="0">
                  <c:v>44562</c:v>
                </c:pt>
                <c:pt idx="1">
                  <c:v>44563</c:v>
                </c:pt>
                <c:pt idx="2">
                  <c:v>44564</c:v>
                </c:pt>
                <c:pt idx="3">
                  <c:v>44565</c:v>
                </c:pt>
                <c:pt idx="4">
                  <c:v>44566</c:v>
                </c:pt>
                <c:pt idx="5">
                  <c:v>44567</c:v>
                </c:pt>
                <c:pt idx="6">
                  <c:v>44568</c:v>
                </c:pt>
                <c:pt idx="7">
                  <c:v>44569</c:v>
                </c:pt>
                <c:pt idx="8">
                  <c:v>44570</c:v>
                </c:pt>
                <c:pt idx="9">
                  <c:v>44571</c:v>
                </c:pt>
                <c:pt idx="10">
                  <c:v>44572</c:v>
                </c:pt>
                <c:pt idx="11">
                  <c:v>44573</c:v>
                </c:pt>
                <c:pt idx="12">
                  <c:v>44574</c:v>
                </c:pt>
                <c:pt idx="13">
                  <c:v>44575</c:v>
                </c:pt>
                <c:pt idx="14">
                  <c:v>44576</c:v>
                </c:pt>
                <c:pt idx="15">
                  <c:v>44577</c:v>
                </c:pt>
                <c:pt idx="16">
                  <c:v>44578</c:v>
                </c:pt>
                <c:pt idx="17">
                  <c:v>44579</c:v>
                </c:pt>
                <c:pt idx="18">
                  <c:v>44580</c:v>
                </c:pt>
                <c:pt idx="19">
                  <c:v>44581</c:v>
                </c:pt>
                <c:pt idx="20">
                  <c:v>44582</c:v>
                </c:pt>
                <c:pt idx="21">
                  <c:v>44583</c:v>
                </c:pt>
                <c:pt idx="22">
                  <c:v>44584</c:v>
                </c:pt>
                <c:pt idx="23">
                  <c:v>44585</c:v>
                </c:pt>
                <c:pt idx="24">
                  <c:v>44586</c:v>
                </c:pt>
                <c:pt idx="25">
                  <c:v>44587</c:v>
                </c:pt>
                <c:pt idx="26">
                  <c:v>44588</c:v>
                </c:pt>
                <c:pt idx="27">
                  <c:v>44589</c:v>
                </c:pt>
                <c:pt idx="28">
                  <c:v>44590</c:v>
                </c:pt>
                <c:pt idx="29">
                  <c:v>44591</c:v>
                </c:pt>
                <c:pt idx="30">
                  <c:v>44592</c:v>
                </c:pt>
                <c:pt idx="31">
                  <c:v>44593</c:v>
                </c:pt>
                <c:pt idx="32">
                  <c:v>44594</c:v>
                </c:pt>
                <c:pt idx="33">
                  <c:v>44595</c:v>
                </c:pt>
                <c:pt idx="34">
                  <c:v>44596</c:v>
                </c:pt>
                <c:pt idx="35">
                  <c:v>44597</c:v>
                </c:pt>
                <c:pt idx="36">
                  <c:v>44598</c:v>
                </c:pt>
                <c:pt idx="37">
                  <c:v>44599</c:v>
                </c:pt>
                <c:pt idx="38">
                  <c:v>44600</c:v>
                </c:pt>
                <c:pt idx="39">
                  <c:v>44601</c:v>
                </c:pt>
                <c:pt idx="40">
                  <c:v>44602</c:v>
                </c:pt>
                <c:pt idx="41">
                  <c:v>44603</c:v>
                </c:pt>
                <c:pt idx="42">
                  <c:v>44604</c:v>
                </c:pt>
                <c:pt idx="43">
                  <c:v>44605</c:v>
                </c:pt>
                <c:pt idx="44">
                  <c:v>44606</c:v>
                </c:pt>
                <c:pt idx="45">
                  <c:v>44607</c:v>
                </c:pt>
                <c:pt idx="46">
                  <c:v>44608</c:v>
                </c:pt>
                <c:pt idx="47">
                  <c:v>44609</c:v>
                </c:pt>
                <c:pt idx="48">
                  <c:v>44610</c:v>
                </c:pt>
                <c:pt idx="49">
                  <c:v>44611</c:v>
                </c:pt>
                <c:pt idx="50">
                  <c:v>44612</c:v>
                </c:pt>
                <c:pt idx="51">
                  <c:v>44613</c:v>
                </c:pt>
                <c:pt idx="52">
                  <c:v>44614</c:v>
                </c:pt>
                <c:pt idx="53">
                  <c:v>44615</c:v>
                </c:pt>
                <c:pt idx="54">
                  <c:v>44616</c:v>
                </c:pt>
                <c:pt idx="55">
                  <c:v>44617</c:v>
                </c:pt>
                <c:pt idx="56">
                  <c:v>44618</c:v>
                </c:pt>
                <c:pt idx="57">
                  <c:v>44619</c:v>
                </c:pt>
                <c:pt idx="58">
                  <c:v>44620</c:v>
                </c:pt>
                <c:pt idx="59">
                  <c:v>44621</c:v>
                </c:pt>
                <c:pt idx="60">
                  <c:v>44622</c:v>
                </c:pt>
                <c:pt idx="61">
                  <c:v>44623</c:v>
                </c:pt>
                <c:pt idx="62">
                  <c:v>44624</c:v>
                </c:pt>
                <c:pt idx="63">
                  <c:v>44625</c:v>
                </c:pt>
                <c:pt idx="64">
                  <c:v>44626</c:v>
                </c:pt>
                <c:pt idx="65">
                  <c:v>44627</c:v>
                </c:pt>
                <c:pt idx="66">
                  <c:v>44628</c:v>
                </c:pt>
                <c:pt idx="67">
                  <c:v>44629</c:v>
                </c:pt>
                <c:pt idx="68">
                  <c:v>44630</c:v>
                </c:pt>
                <c:pt idx="69">
                  <c:v>44631</c:v>
                </c:pt>
                <c:pt idx="70">
                  <c:v>44632</c:v>
                </c:pt>
                <c:pt idx="71">
                  <c:v>44633</c:v>
                </c:pt>
                <c:pt idx="72">
                  <c:v>44634</c:v>
                </c:pt>
                <c:pt idx="73">
                  <c:v>44635</c:v>
                </c:pt>
                <c:pt idx="74">
                  <c:v>44636</c:v>
                </c:pt>
                <c:pt idx="75">
                  <c:v>44637</c:v>
                </c:pt>
                <c:pt idx="76">
                  <c:v>44638</c:v>
                </c:pt>
                <c:pt idx="77">
                  <c:v>44639</c:v>
                </c:pt>
                <c:pt idx="78">
                  <c:v>44640</c:v>
                </c:pt>
                <c:pt idx="79">
                  <c:v>44641</c:v>
                </c:pt>
                <c:pt idx="80">
                  <c:v>44642</c:v>
                </c:pt>
                <c:pt idx="81">
                  <c:v>44643</c:v>
                </c:pt>
                <c:pt idx="82">
                  <c:v>44644</c:v>
                </c:pt>
                <c:pt idx="83">
                  <c:v>44645</c:v>
                </c:pt>
                <c:pt idx="84">
                  <c:v>44646</c:v>
                </c:pt>
                <c:pt idx="85">
                  <c:v>44647</c:v>
                </c:pt>
                <c:pt idx="86">
                  <c:v>44648</c:v>
                </c:pt>
                <c:pt idx="87">
                  <c:v>44649</c:v>
                </c:pt>
                <c:pt idx="88">
                  <c:v>44650</c:v>
                </c:pt>
                <c:pt idx="89">
                  <c:v>44651</c:v>
                </c:pt>
                <c:pt idx="90">
                  <c:v>44652</c:v>
                </c:pt>
                <c:pt idx="91">
                  <c:v>44653</c:v>
                </c:pt>
                <c:pt idx="92">
                  <c:v>44654</c:v>
                </c:pt>
                <c:pt idx="93">
                  <c:v>44655</c:v>
                </c:pt>
                <c:pt idx="94">
                  <c:v>44656</c:v>
                </c:pt>
                <c:pt idx="95">
                  <c:v>44657</c:v>
                </c:pt>
                <c:pt idx="96">
                  <c:v>44658</c:v>
                </c:pt>
                <c:pt idx="97">
                  <c:v>44659</c:v>
                </c:pt>
                <c:pt idx="98">
                  <c:v>44660</c:v>
                </c:pt>
                <c:pt idx="99">
                  <c:v>44661</c:v>
                </c:pt>
                <c:pt idx="100">
                  <c:v>44662</c:v>
                </c:pt>
                <c:pt idx="101">
                  <c:v>44663</c:v>
                </c:pt>
                <c:pt idx="102">
                  <c:v>44664</c:v>
                </c:pt>
                <c:pt idx="103">
                  <c:v>44665</c:v>
                </c:pt>
                <c:pt idx="104">
                  <c:v>44666</c:v>
                </c:pt>
                <c:pt idx="105">
                  <c:v>44667</c:v>
                </c:pt>
                <c:pt idx="106">
                  <c:v>44668</c:v>
                </c:pt>
                <c:pt idx="107">
                  <c:v>44669</c:v>
                </c:pt>
                <c:pt idx="108">
                  <c:v>44670</c:v>
                </c:pt>
                <c:pt idx="109">
                  <c:v>44671</c:v>
                </c:pt>
                <c:pt idx="110">
                  <c:v>44672</c:v>
                </c:pt>
                <c:pt idx="111">
                  <c:v>44673</c:v>
                </c:pt>
                <c:pt idx="112">
                  <c:v>44674</c:v>
                </c:pt>
                <c:pt idx="113">
                  <c:v>44675</c:v>
                </c:pt>
                <c:pt idx="114">
                  <c:v>44676</c:v>
                </c:pt>
                <c:pt idx="115">
                  <c:v>44677</c:v>
                </c:pt>
                <c:pt idx="116">
                  <c:v>44678</c:v>
                </c:pt>
                <c:pt idx="117">
                  <c:v>44679</c:v>
                </c:pt>
                <c:pt idx="118">
                  <c:v>44680</c:v>
                </c:pt>
                <c:pt idx="119">
                  <c:v>44681</c:v>
                </c:pt>
                <c:pt idx="120">
                  <c:v>44682</c:v>
                </c:pt>
                <c:pt idx="121">
                  <c:v>44683</c:v>
                </c:pt>
                <c:pt idx="122">
                  <c:v>44684</c:v>
                </c:pt>
                <c:pt idx="123">
                  <c:v>44685</c:v>
                </c:pt>
                <c:pt idx="124">
                  <c:v>44686</c:v>
                </c:pt>
                <c:pt idx="125">
                  <c:v>44687</c:v>
                </c:pt>
                <c:pt idx="126">
                  <c:v>44688</c:v>
                </c:pt>
                <c:pt idx="127">
                  <c:v>44689</c:v>
                </c:pt>
                <c:pt idx="128">
                  <c:v>44690</c:v>
                </c:pt>
                <c:pt idx="129">
                  <c:v>44691</c:v>
                </c:pt>
                <c:pt idx="130">
                  <c:v>44692</c:v>
                </c:pt>
                <c:pt idx="131">
                  <c:v>44693</c:v>
                </c:pt>
                <c:pt idx="132">
                  <c:v>44694</c:v>
                </c:pt>
                <c:pt idx="133">
                  <c:v>44695</c:v>
                </c:pt>
                <c:pt idx="134">
                  <c:v>44696</c:v>
                </c:pt>
                <c:pt idx="135">
                  <c:v>44697</c:v>
                </c:pt>
                <c:pt idx="136">
                  <c:v>44698</c:v>
                </c:pt>
                <c:pt idx="137">
                  <c:v>44699</c:v>
                </c:pt>
                <c:pt idx="138">
                  <c:v>44700</c:v>
                </c:pt>
                <c:pt idx="139">
                  <c:v>44701</c:v>
                </c:pt>
                <c:pt idx="140">
                  <c:v>44702</c:v>
                </c:pt>
                <c:pt idx="141">
                  <c:v>44703</c:v>
                </c:pt>
                <c:pt idx="142">
                  <c:v>44704</c:v>
                </c:pt>
                <c:pt idx="143">
                  <c:v>44705</c:v>
                </c:pt>
                <c:pt idx="144">
                  <c:v>44706</c:v>
                </c:pt>
                <c:pt idx="145">
                  <c:v>44707</c:v>
                </c:pt>
                <c:pt idx="146">
                  <c:v>44708</c:v>
                </c:pt>
                <c:pt idx="147">
                  <c:v>44709</c:v>
                </c:pt>
                <c:pt idx="148">
                  <c:v>44710</c:v>
                </c:pt>
                <c:pt idx="149">
                  <c:v>44711</c:v>
                </c:pt>
                <c:pt idx="150">
                  <c:v>44712</c:v>
                </c:pt>
                <c:pt idx="151">
                  <c:v>44713</c:v>
                </c:pt>
                <c:pt idx="152">
                  <c:v>44714</c:v>
                </c:pt>
                <c:pt idx="153">
                  <c:v>44715</c:v>
                </c:pt>
                <c:pt idx="154">
                  <c:v>44716</c:v>
                </c:pt>
                <c:pt idx="155">
                  <c:v>44717</c:v>
                </c:pt>
                <c:pt idx="156">
                  <c:v>44718</c:v>
                </c:pt>
                <c:pt idx="157">
                  <c:v>44719</c:v>
                </c:pt>
                <c:pt idx="158">
                  <c:v>44720</c:v>
                </c:pt>
                <c:pt idx="159">
                  <c:v>44721</c:v>
                </c:pt>
                <c:pt idx="160">
                  <c:v>44722</c:v>
                </c:pt>
                <c:pt idx="161">
                  <c:v>44723</c:v>
                </c:pt>
                <c:pt idx="162">
                  <c:v>44724</c:v>
                </c:pt>
                <c:pt idx="163">
                  <c:v>44725</c:v>
                </c:pt>
                <c:pt idx="164">
                  <c:v>44726</c:v>
                </c:pt>
                <c:pt idx="165">
                  <c:v>44727</c:v>
                </c:pt>
                <c:pt idx="166">
                  <c:v>44728</c:v>
                </c:pt>
                <c:pt idx="167">
                  <c:v>44729</c:v>
                </c:pt>
                <c:pt idx="168">
                  <c:v>44730</c:v>
                </c:pt>
                <c:pt idx="169">
                  <c:v>44731</c:v>
                </c:pt>
                <c:pt idx="170">
                  <c:v>44732</c:v>
                </c:pt>
                <c:pt idx="171">
                  <c:v>44733</c:v>
                </c:pt>
                <c:pt idx="172">
                  <c:v>44734</c:v>
                </c:pt>
                <c:pt idx="173">
                  <c:v>44735</c:v>
                </c:pt>
                <c:pt idx="174">
                  <c:v>44736</c:v>
                </c:pt>
                <c:pt idx="175">
                  <c:v>44737</c:v>
                </c:pt>
                <c:pt idx="176">
                  <c:v>44738</c:v>
                </c:pt>
                <c:pt idx="177">
                  <c:v>44739</c:v>
                </c:pt>
                <c:pt idx="178">
                  <c:v>44740</c:v>
                </c:pt>
                <c:pt idx="179">
                  <c:v>44741</c:v>
                </c:pt>
                <c:pt idx="180">
                  <c:v>44742</c:v>
                </c:pt>
                <c:pt idx="181">
                  <c:v>44743</c:v>
                </c:pt>
                <c:pt idx="182">
                  <c:v>44744</c:v>
                </c:pt>
                <c:pt idx="183">
                  <c:v>44745</c:v>
                </c:pt>
                <c:pt idx="184">
                  <c:v>44746</c:v>
                </c:pt>
                <c:pt idx="185">
                  <c:v>44747</c:v>
                </c:pt>
                <c:pt idx="186">
                  <c:v>44748</c:v>
                </c:pt>
                <c:pt idx="187">
                  <c:v>44749</c:v>
                </c:pt>
                <c:pt idx="188">
                  <c:v>44750</c:v>
                </c:pt>
                <c:pt idx="189">
                  <c:v>44751</c:v>
                </c:pt>
                <c:pt idx="190">
                  <c:v>44752</c:v>
                </c:pt>
                <c:pt idx="191">
                  <c:v>44753</c:v>
                </c:pt>
                <c:pt idx="192">
                  <c:v>44754</c:v>
                </c:pt>
                <c:pt idx="193">
                  <c:v>44755</c:v>
                </c:pt>
                <c:pt idx="194">
                  <c:v>44756</c:v>
                </c:pt>
                <c:pt idx="195">
                  <c:v>44757</c:v>
                </c:pt>
                <c:pt idx="196">
                  <c:v>44758</c:v>
                </c:pt>
                <c:pt idx="197">
                  <c:v>44759</c:v>
                </c:pt>
                <c:pt idx="198">
                  <c:v>44760</c:v>
                </c:pt>
                <c:pt idx="199">
                  <c:v>44761</c:v>
                </c:pt>
                <c:pt idx="200">
                  <c:v>44762</c:v>
                </c:pt>
                <c:pt idx="201">
                  <c:v>44763</c:v>
                </c:pt>
                <c:pt idx="202">
                  <c:v>44764</c:v>
                </c:pt>
                <c:pt idx="203">
                  <c:v>44765</c:v>
                </c:pt>
                <c:pt idx="204">
                  <c:v>44766</c:v>
                </c:pt>
                <c:pt idx="205">
                  <c:v>44767</c:v>
                </c:pt>
                <c:pt idx="206">
                  <c:v>44768</c:v>
                </c:pt>
                <c:pt idx="207">
                  <c:v>44769</c:v>
                </c:pt>
                <c:pt idx="208">
                  <c:v>44770</c:v>
                </c:pt>
                <c:pt idx="209">
                  <c:v>44771</c:v>
                </c:pt>
                <c:pt idx="210">
                  <c:v>44772</c:v>
                </c:pt>
                <c:pt idx="211">
                  <c:v>44773</c:v>
                </c:pt>
                <c:pt idx="212">
                  <c:v>44774</c:v>
                </c:pt>
                <c:pt idx="213">
                  <c:v>44775</c:v>
                </c:pt>
                <c:pt idx="214">
                  <c:v>44776</c:v>
                </c:pt>
                <c:pt idx="215">
                  <c:v>44777</c:v>
                </c:pt>
                <c:pt idx="216">
                  <c:v>44778</c:v>
                </c:pt>
                <c:pt idx="217">
                  <c:v>44779</c:v>
                </c:pt>
                <c:pt idx="218">
                  <c:v>44780</c:v>
                </c:pt>
                <c:pt idx="219">
                  <c:v>44781</c:v>
                </c:pt>
                <c:pt idx="220">
                  <c:v>44782</c:v>
                </c:pt>
                <c:pt idx="221">
                  <c:v>44783</c:v>
                </c:pt>
                <c:pt idx="222">
                  <c:v>44784</c:v>
                </c:pt>
                <c:pt idx="223">
                  <c:v>44785</c:v>
                </c:pt>
                <c:pt idx="224">
                  <c:v>44786</c:v>
                </c:pt>
                <c:pt idx="225">
                  <c:v>44787</c:v>
                </c:pt>
                <c:pt idx="226">
                  <c:v>44788</c:v>
                </c:pt>
                <c:pt idx="227">
                  <c:v>44789</c:v>
                </c:pt>
                <c:pt idx="228">
                  <c:v>44790</c:v>
                </c:pt>
                <c:pt idx="229">
                  <c:v>44791</c:v>
                </c:pt>
                <c:pt idx="230">
                  <c:v>44792</c:v>
                </c:pt>
                <c:pt idx="231">
                  <c:v>44793</c:v>
                </c:pt>
                <c:pt idx="232">
                  <c:v>44794</c:v>
                </c:pt>
                <c:pt idx="233">
                  <c:v>44795</c:v>
                </c:pt>
                <c:pt idx="234">
                  <c:v>44796</c:v>
                </c:pt>
                <c:pt idx="235">
                  <c:v>44797</c:v>
                </c:pt>
                <c:pt idx="236">
                  <c:v>44798</c:v>
                </c:pt>
                <c:pt idx="237">
                  <c:v>44799</c:v>
                </c:pt>
                <c:pt idx="238">
                  <c:v>44800</c:v>
                </c:pt>
                <c:pt idx="239">
                  <c:v>44801</c:v>
                </c:pt>
                <c:pt idx="240">
                  <c:v>44802</c:v>
                </c:pt>
                <c:pt idx="241">
                  <c:v>44803</c:v>
                </c:pt>
                <c:pt idx="242">
                  <c:v>44804</c:v>
                </c:pt>
                <c:pt idx="243">
                  <c:v>44805</c:v>
                </c:pt>
                <c:pt idx="244">
                  <c:v>44806</c:v>
                </c:pt>
                <c:pt idx="245">
                  <c:v>44807</c:v>
                </c:pt>
                <c:pt idx="246">
                  <c:v>44808</c:v>
                </c:pt>
                <c:pt idx="247">
                  <c:v>44809</c:v>
                </c:pt>
                <c:pt idx="248">
                  <c:v>44810</c:v>
                </c:pt>
                <c:pt idx="249">
                  <c:v>44811</c:v>
                </c:pt>
                <c:pt idx="250">
                  <c:v>44812</c:v>
                </c:pt>
                <c:pt idx="251">
                  <c:v>44813</c:v>
                </c:pt>
                <c:pt idx="252">
                  <c:v>44814</c:v>
                </c:pt>
                <c:pt idx="253">
                  <c:v>44815</c:v>
                </c:pt>
                <c:pt idx="254">
                  <c:v>44816</c:v>
                </c:pt>
                <c:pt idx="255">
                  <c:v>44817</c:v>
                </c:pt>
                <c:pt idx="256">
                  <c:v>44818</c:v>
                </c:pt>
                <c:pt idx="257">
                  <c:v>44819</c:v>
                </c:pt>
                <c:pt idx="258">
                  <c:v>44820</c:v>
                </c:pt>
                <c:pt idx="259">
                  <c:v>44821</c:v>
                </c:pt>
                <c:pt idx="260">
                  <c:v>44822</c:v>
                </c:pt>
                <c:pt idx="261">
                  <c:v>44823</c:v>
                </c:pt>
                <c:pt idx="262">
                  <c:v>44824</c:v>
                </c:pt>
                <c:pt idx="263">
                  <c:v>44825</c:v>
                </c:pt>
                <c:pt idx="264">
                  <c:v>44826</c:v>
                </c:pt>
                <c:pt idx="265">
                  <c:v>44827</c:v>
                </c:pt>
                <c:pt idx="266">
                  <c:v>44828</c:v>
                </c:pt>
                <c:pt idx="267">
                  <c:v>44829</c:v>
                </c:pt>
                <c:pt idx="268">
                  <c:v>44830</c:v>
                </c:pt>
                <c:pt idx="269">
                  <c:v>44831</c:v>
                </c:pt>
                <c:pt idx="270">
                  <c:v>44832</c:v>
                </c:pt>
                <c:pt idx="271">
                  <c:v>44833</c:v>
                </c:pt>
                <c:pt idx="272">
                  <c:v>44834</c:v>
                </c:pt>
                <c:pt idx="273">
                  <c:v>44835</c:v>
                </c:pt>
                <c:pt idx="274">
                  <c:v>44836</c:v>
                </c:pt>
                <c:pt idx="275">
                  <c:v>44837</c:v>
                </c:pt>
                <c:pt idx="276">
                  <c:v>44838</c:v>
                </c:pt>
                <c:pt idx="277">
                  <c:v>44839</c:v>
                </c:pt>
                <c:pt idx="278">
                  <c:v>44840</c:v>
                </c:pt>
                <c:pt idx="279">
                  <c:v>44841</c:v>
                </c:pt>
                <c:pt idx="280">
                  <c:v>44842</c:v>
                </c:pt>
                <c:pt idx="281">
                  <c:v>44843</c:v>
                </c:pt>
                <c:pt idx="282">
                  <c:v>44844</c:v>
                </c:pt>
                <c:pt idx="283">
                  <c:v>44845</c:v>
                </c:pt>
                <c:pt idx="284">
                  <c:v>44846</c:v>
                </c:pt>
                <c:pt idx="285">
                  <c:v>44847</c:v>
                </c:pt>
                <c:pt idx="286">
                  <c:v>44848</c:v>
                </c:pt>
                <c:pt idx="287">
                  <c:v>44849</c:v>
                </c:pt>
                <c:pt idx="288">
                  <c:v>44850</c:v>
                </c:pt>
                <c:pt idx="289">
                  <c:v>44851</c:v>
                </c:pt>
                <c:pt idx="290">
                  <c:v>44852</c:v>
                </c:pt>
                <c:pt idx="291">
                  <c:v>44853</c:v>
                </c:pt>
                <c:pt idx="292">
                  <c:v>44854</c:v>
                </c:pt>
                <c:pt idx="293">
                  <c:v>44855</c:v>
                </c:pt>
                <c:pt idx="294">
                  <c:v>44856</c:v>
                </c:pt>
                <c:pt idx="295">
                  <c:v>44857</c:v>
                </c:pt>
                <c:pt idx="296">
                  <c:v>44858</c:v>
                </c:pt>
                <c:pt idx="297">
                  <c:v>44859</c:v>
                </c:pt>
                <c:pt idx="298">
                  <c:v>44860</c:v>
                </c:pt>
                <c:pt idx="299">
                  <c:v>44861</c:v>
                </c:pt>
                <c:pt idx="300">
                  <c:v>44862</c:v>
                </c:pt>
                <c:pt idx="301">
                  <c:v>44863</c:v>
                </c:pt>
                <c:pt idx="302">
                  <c:v>44864</c:v>
                </c:pt>
                <c:pt idx="303">
                  <c:v>44865</c:v>
                </c:pt>
                <c:pt idx="304">
                  <c:v>44866</c:v>
                </c:pt>
                <c:pt idx="305">
                  <c:v>44867</c:v>
                </c:pt>
                <c:pt idx="306">
                  <c:v>44868</c:v>
                </c:pt>
                <c:pt idx="307">
                  <c:v>44869</c:v>
                </c:pt>
                <c:pt idx="308">
                  <c:v>44870</c:v>
                </c:pt>
                <c:pt idx="309">
                  <c:v>44871</c:v>
                </c:pt>
                <c:pt idx="310">
                  <c:v>44872</c:v>
                </c:pt>
                <c:pt idx="311">
                  <c:v>44873</c:v>
                </c:pt>
                <c:pt idx="312">
                  <c:v>44874</c:v>
                </c:pt>
                <c:pt idx="313">
                  <c:v>44875</c:v>
                </c:pt>
                <c:pt idx="314">
                  <c:v>44876</c:v>
                </c:pt>
                <c:pt idx="315">
                  <c:v>44877</c:v>
                </c:pt>
                <c:pt idx="316">
                  <c:v>44878</c:v>
                </c:pt>
                <c:pt idx="317">
                  <c:v>44879</c:v>
                </c:pt>
                <c:pt idx="318">
                  <c:v>44880</c:v>
                </c:pt>
                <c:pt idx="319">
                  <c:v>44881</c:v>
                </c:pt>
                <c:pt idx="320">
                  <c:v>44882</c:v>
                </c:pt>
                <c:pt idx="321">
                  <c:v>44883</c:v>
                </c:pt>
                <c:pt idx="322">
                  <c:v>44884</c:v>
                </c:pt>
                <c:pt idx="323">
                  <c:v>44885</c:v>
                </c:pt>
                <c:pt idx="324">
                  <c:v>44886</c:v>
                </c:pt>
                <c:pt idx="325">
                  <c:v>44887</c:v>
                </c:pt>
                <c:pt idx="326">
                  <c:v>44888</c:v>
                </c:pt>
                <c:pt idx="327">
                  <c:v>44889</c:v>
                </c:pt>
                <c:pt idx="328">
                  <c:v>44890</c:v>
                </c:pt>
                <c:pt idx="329">
                  <c:v>44891</c:v>
                </c:pt>
                <c:pt idx="330">
                  <c:v>44892</c:v>
                </c:pt>
                <c:pt idx="331">
                  <c:v>44893</c:v>
                </c:pt>
                <c:pt idx="332">
                  <c:v>44894</c:v>
                </c:pt>
                <c:pt idx="333">
                  <c:v>44895</c:v>
                </c:pt>
                <c:pt idx="334">
                  <c:v>44896</c:v>
                </c:pt>
                <c:pt idx="335">
                  <c:v>44897</c:v>
                </c:pt>
                <c:pt idx="336">
                  <c:v>44898</c:v>
                </c:pt>
                <c:pt idx="337">
                  <c:v>44899</c:v>
                </c:pt>
                <c:pt idx="338">
                  <c:v>44900</c:v>
                </c:pt>
                <c:pt idx="339">
                  <c:v>44901</c:v>
                </c:pt>
                <c:pt idx="340">
                  <c:v>44902</c:v>
                </c:pt>
                <c:pt idx="341">
                  <c:v>44903</c:v>
                </c:pt>
                <c:pt idx="342">
                  <c:v>44904</c:v>
                </c:pt>
                <c:pt idx="343">
                  <c:v>44905</c:v>
                </c:pt>
                <c:pt idx="344">
                  <c:v>44906</c:v>
                </c:pt>
                <c:pt idx="345">
                  <c:v>44907</c:v>
                </c:pt>
                <c:pt idx="346">
                  <c:v>44908</c:v>
                </c:pt>
                <c:pt idx="347">
                  <c:v>44909</c:v>
                </c:pt>
                <c:pt idx="348">
                  <c:v>44910</c:v>
                </c:pt>
                <c:pt idx="349">
                  <c:v>44911</c:v>
                </c:pt>
                <c:pt idx="350">
                  <c:v>44912</c:v>
                </c:pt>
                <c:pt idx="351">
                  <c:v>44913</c:v>
                </c:pt>
                <c:pt idx="352">
                  <c:v>44914</c:v>
                </c:pt>
                <c:pt idx="353">
                  <c:v>44915</c:v>
                </c:pt>
                <c:pt idx="354">
                  <c:v>44916</c:v>
                </c:pt>
                <c:pt idx="355">
                  <c:v>44917</c:v>
                </c:pt>
                <c:pt idx="356">
                  <c:v>44918</c:v>
                </c:pt>
                <c:pt idx="357">
                  <c:v>44919</c:v>
                </c:pt>
                <c:pt idx="358">
                  <c:v>44920</c:v>
                </c:pt>
                <c:pt idx="359">
                  <c:v>44921</c:v>
                </c:pt>
                <c:pt idx="360">
                  <c:v>44922</c:v>
                </c:pt>
                <c:pt idx="361">
                  <c:v>44923</c:v>
                </c:pt>
                <c:pt idx="362">
                  <c:v>44924</c:v>
                </c:pt>
                <c:pt idx="363">
                  <c:v>44925</c:v>
                </c:pt>
                <c:pt idx="364">
                  <c:v>44926</c:v>
                </c:pt>
                <c:pt idx="365">
                  <c:v>44927</c:v>
                </c:pt>
                <c:pt idx="366">
                  <c:v>44928</c:v>
                </c:pt>
                <c:pt idx="367">
                  <c:v>44929</c:v>
                </c:pt>
                <c:pt idx="368">
                  <c:v>44930</c:v>
                </c:pt>
                <c:pt idx="369">
                  <c:v>44931</c:v>
                </c:pt>
                <c:pt idx="370">
                  <c:v>44932</c:v>
                </c:pt>
                <c:pt idx="371">
                  <c:v>44933</c:v>
                </c:pt>
                <c:pt idx="372">
                  <c:v>44934</c:v>
                </c:pt>
                <c:pt idx="373">
                  <c:v>44935</c:v>
                </c:pt>
                <c:pt idx="374">
                  <c:v>44936</c:v>
                </c:pt>
                <c:pt idx="375">
                  <c:v>44937</c:v>
                </c:pt>
                <c:pt idx="376">
                  <c:v>44938</c:v>
                </c:pt>
                <c:pt idx="377">
                  <c:v>44939</c:v>
                </c:pt>
                <c:pt idx="378">
                  <c:v>44940</c:v>
                </c:pt>
                <c:pt idx="379">
                  <c:v>44941</c:v>
                </c:pt>
                <c:pt idx="380">
                  <c:v>44942</c:v>
                </c:pt>
                <c:pt idx="381">
                  <c:v>44943</c:v>
                </c:pt>
                <c:pt idx="382">
                  <c:v>44944</c:v>
                </c:pt>
                <c:pt idx="383">
                  <c:v>44945</c:v>
                </c:pt>
                <c:pt idx="384">
                  <c:v>44946</c:v>
                </c:pt>
                <c:pt idx="385">
                  <c:v>44947</c:v>
                </c:pt>
                <c:pt idx="386">
                  <c:v>44948</c:v>
                </c:pt>
                <c:pt idx="387">
                  <c:v>44949</c:v>
                </c:pt>
                <c:pt idx="388">
                  <c:v>44950</c:v>
                </c:pt>
                <c:pt idx="389">
                  <c:v>44951</c:v>
                </c:pt>
                <c:pt idx="390">
                  <c:v>44952</c:v>
                </c:pt>
                <c:pt idx="391">
                  <c:v>44953</c:v>
                </c:pt>
                <c:pt idx="392">
                  <c:v>44954</c:v>
                </c:pt>
                <c:pt idx="393">
                  <c:v>44955</c:v>
                </c:pt>
                <c:pt idx="394">
                  <c:v>44956</c:v>
                </c:pt>
                <c:pt idx="395">
                  <c:v>44957</c:v>
                </c:pt>
                <c:pt idx="396">
                  <c:v>44958</c:v>
                </c:pt>
                <c:pt idx="397">
                  <c:v>44959</c:v>
                </c:pt>
                <c:pt idx="398">
                  <c:v>44960</c:v>
                </c:pt>
                <c:pt idx="399">
                  <c:v>44961</c:v>
                </c:pt>
                <c:pt idx="400">
                  <c:v>44962</c:v>
                </c:pt>
                <c:pt idx="401">
                  <c:v>44963</c:v>
                </c:pt>
                <c:pt idx="402">
                  <c:v>44964</c:v>
                </c:pt>
                <c:pt idx="403">
                  <c:v>44965</c:v>
                </c:pt>
                <c:pt idx="404">
                  <c:v>44966</c:v>
                </c:pt>
                <c:pt idx="405">
                  <c:v>44967</c:v>
                </c:pt>
                <c:pt idx="406">
                  <c:v>44968</c:v>
                </c:pt>
                <c:pt idx="407">
                  <c:v>44969</c:v>
                </c:pt>
                <c:pt idx="408">
                  <c:v>44970</c:v>
                </c:pt>
                <c:pt idx="409">
                  <c:v>44971</c:v>
                </c:pt>
                <c:pt idx="410">
                  <c:v>44972</c:v>
                </c:pt>
                <c:pt idx="411">
                  <c:v>44973</c:v>
                </c:pt>
                <c:pt idx="412">
                  <c:v>44974</c:v>
                </c:pt>
                <c:pt idx="413">
                  <c:v>44975</c:v>
                </c:pt>
                <c:pt idx="414">
                  <c:v>44976</c:v>
                </c:pt>
                <c:pt idx="415">
                  <c:v>44977</c:v>
                </c:pt>
                <c:pt idx="416">
                  <c:v>44978</c:v>
                </c:pt>
                <c:pt idx="417">
                  <c:v>44979</c:v>
                </c:pt>
                <c:pt idx="418">
                  <c:v>44980</c:v>
                </c:pt>
                <c:pt idx="419">
                  <c:v>44981</c:v>
                </c:pt>
                <c:pt idx="420">
                  <c:v>44982</c:v>
                </c:pt>
                <c:pt idx="421">
                  <c:v>44983</c:v>
                </c:pt>
                <c:pt idx="422">
                  <c:v>44984</c:v>
                </c:pt>
                <c:pt idx="423">
                  <c:v>44985</c:v>
                </c:pt>
                <c:pt idx="424">
                  <c:v>44986</c:v>
                </c:pt>
                <c:pt idx="425">
                  <c:v>44987</c:v>
                </c:pt>
                <c:pt idx="426">
                  <c:v>44988</c:v>
                </c:pt>
                <c:pt idx="427">
                  <c:v>44989</c:v>
                </c:pt>
                <c:pt idx="428">
                  <c:v>44990</c:v>
                </c:pt>
                <c:pt idx="429">
                  <c:v>44991</c:v>
                </c:pt>
                <c:pt idx="430">
                  <c:v>44992</c:v>
                </c:pt>
                <c:pt idx="431">
                  <c:v>44993</c:v>
                </c:pt>
                <c:pt idx="432">
                  <c:v>44994</c:v>
                </c:pt>
                <c:pt idx="433">
                  <c:v>44995</c:v>
                </c:pt>
                <c:pt idx="434">
                  <c:v>44996</c:v>
                </c:pt>
                <c:pt idx="435">
                  <c:v>44997</c:v>
                </c:pt>
                <c:pt idx="436">
                  <c:v>44998</c:v>
                </c:pt>
                <c:pt idx="437">
                  <c:v>44999</c:v>
                </c:pt>
                <c:pt idx="438">
                  <c:v>45000</c:v>
                </c:pt>
                <c:pt idx="439">
                  <c:v>45001</c:v>
                </c:pt>
                <c:pt idx="440">
                  <c:v>45002</c:v>
                </c:pt>
                <c:pt idx="441">
                  <c:v>45003</c:v>
                </c:pt>
                <c:pt idx="442">
                  <c:v>45004</c:v>
                </c:pt>
                <c:pt idx="443">
                  <c:v>45005</c:v>
                </c:pt>
                <c:pt idx="444">
                  <c:v>45006</c:v>
                </c:pt>
                <c:pt idx="445">
                  <c:v>45007</c:v>
                </c:pt>
                <c:pt idx="446">
                  <c:v>45008</c:v>
                </c:pt>
                <c:pt idx="447">
                  <c:v>45009</c:v>
                </c:pt>
                <c:pt idx="448">
                  <c:v>45010</c:v>
                </c:pt>
                <c:pt idx="449">
                  <c:v>45011</c:v>
                </c:pt>
                <c:pt idx="450">
                  <c:v>45012</c:v>
                </c:pt>
                <c:pt idx="451">
                  <c:v>45013</c:v>
                </c:pt>
                <c:pt idx="452">
                  <c:v>45014</c:v>
                </c:pt>
                <c:pt idx="453">
                  <c:v>45015</c:v>
                </c:pt>
                <c:pt idx="454">
                  <c:v>45016</c:v>
                </c:pt>
                <c:pt idx="455">
                  <c:v>45017</c:v>
                </c:pt>
                <c:pt idx="456">
                  <c:v>45018</c:v>
                </c:pt>
                <c:pt idx="457">
                  <c:v>45019</c:v>
                </c:pt>
                <c:pt idx="458">
                  <c:v>45020</c:v>
                </c:pt>
                <c:pt idx="459">
                  <c:v>45021</c:v>
                </c:pt>
                <c:pt idx="460">
                  <c:v>45022</c:v>
                </c:pt>
                <c:pt idx="461">
                  <c:v>45023</c:v>
                </c:pt>
                <c:pt idx="462">
                  <c:v>45024</c:v>
                </c:pt>
                <c:pt idx="463">
                  <c:v>45025</c:v>
                </c:pt>
                <c:pt idx="464">
                  <c:v>45026</c:v>
                </c:pt>
                <c:pt idx="465">
                  <c:v>45027</c:v>
                </c:pt>
                <c:pt idx="466">
                  <c:v>45028</c:v>
                </c:pt>
                <c:pt idx="467">
                  <c:v>45029</c:v>
                </c:pt>
                <c:pt idx="468">
                  <c:v>45030</c:v>
                </c:pt>
                <c:pt idx="469">
                  <c:v>45031</c:v>
                </c:pt>
                <c:pt idx="470">
                  <c:v>45032</c:v>
                </c:pt>
                <c:pt idx="471">
                  <c:v>45033</c:v>
                </c:pt>
                <c:pt idx="472">
                  <c:v>45034</c:v>
                </c:pt>
                <c:pt idx="473">
                  <c:v>45035</c:v>
                </c:pt>
                <c:pt idx="474">
                  <c:v>45036</c:v>
                </c:pt>
                <c:pt idx="475">
                  <c:v>45037</c:v>
                </c:pt>
                <c:pt idx="476">
                  <c:v>45038</c:v>
                </c:pt>
                <c:pt idx="477">
                  <c:v>45039</c:v>
                </c:pt>
                <c:pt idx="478">
                  <c:v>45040</c:v>
                </c:pt>
                <c:pt idx="479">
                  <c:v>45041</c:v>
                </c:pt>
                <c:pt idx="480">
                  <c:v>45042</c:v>
                </c:pt>
                <c:pt idx="481">
                  <c:v>45043</c:v>
                </c:pt>
                <c:pt idx="482">
                  <c:v>45044</c:v>
                </c:pt>
                <c:pt idx="483">
                  <c:v>45045</c:v>
                </c:pt>
                <c:pt idx="484">
                  <c:v>45046</c:v>
                </c:pt>
                <c:pt idx="485">
                  <c:v>45047</c:v>
                </c:pt>
                <c:pt idx="486">
                  <c:v>45048</c:v>
                </c:pt>
                <c:pt idx="487">
                  <c:v>45049</c:v>
                </c:pt>
                <c:pt idx="488">
                  <c:v>45050</c:v>
                </c:pt>
                <c:pt idx="489">
                  <c:v>45051</c:v>
                </c:pt>
                <c:pt idx="490">
                  <c:v>45052</c:v>
                </c:pt>
                <c:pt idx="491">
                  <c:v>45053</c:v>
                </c:pt>
                <c:pt idx="492">
                  <c:v>45054</c:v>
                </c:pt>
                <c:pt idx="493">
                  <c:v>45055</c:v>
                </c:pt>
                <c:pt idx="494">
                  <c:v>45056</c:v>
                </c:pt>
                <c:pt idx="495">
                  <c:v>45057</c:v>
                </c:pt>
                <c:pt idx="496">
                  <c:v>45058</c:v>
                </c:pt>
                <c:pt idx="497">
                  <c:v>45059</c:v>
                </c:pt>
                <c:pt idx="498">
                  <c:v>45060</c:v>
                </c:pt>
                <c:pt idx="499">
                  <c:v>45061</c:v>
                </c:pt>
                <c:pt idx="500">
                  <c:v>45062</c:v>
                </c:pt>
                <c:pt idx="501">
                  <c:v>45063</c:v>
                </c:pt>
                <c:pt idx="502">
                  <c:v>45064</c:v>
                </c:pt>
                <c:pt idx="503">
                  <c:v>45065</c:v>
                </c:pt>
                <c:pt idx="504">
                  <c:v>45066</c:v>
                </c:pt>
                <c:pt idx="505">
                  <c:v>45067</c:v>
                </c:pt>
                <c:pt idx="506">
                  <c:v>45068</c:v>
                </c:pt>
                <c:pt idx="507">
                  <c:v>45069</c:v>
                </c:pt>
                <c:pt idx="508">
                  <c:v>45070</c:v>
                </c:pt>
                <c:pt idx="509">
                  <c:v>45071</c:v>
                </c:pt>
                <c:pt idx="510">
                  <c:v>45072</c:v>
                </c:pt>
                <c:pt idx="511">
                  <c:v>45073</c:v>
                </c:pt>
                <c:pt idx="512">
                  <c:v>45074</c:v>
                </c:pt>
                <c:pt idx="513">
                  <c:v>45075</c:v>
                </c:pt>
                <c:pt idx="514">
                  <c:v>45076</c:v>
                </c:pt>
                <c:pt idx="515">
                  <c:v>45077</c:v>
                </c:pt>
                <c:pt idx="516">
                  <c:v>45078</c:v>
                </c:pt>
                <c:pt idx="517">
                  <c:v>45079</c:v>
                </c:pt>
                <c:pt idx="518">
                  <c:v>45080</c:v>
                </c:pt>
                <c:pt idx="519">
                  <c:v>45081</c:v>
                </c:pt>
                <c:pt idx="520">
                  <c:v>45082</c:v>
                </c:pt>
                <c:pt idx="521">
                  <c:v>45083</c:v>
                </c:pt>
                <c:pt idx="522">
                  <c:v>45084</c:v>
                </c:pt>
                <c:pt idx="523">
                  <c:v>45085</c:v>
                </c:pt>
                <c:pt idx="524">
                  <c:v>45086</c:v>
                </c:pt>
                <c:pt idx="525">
                  <c:v>45087</c:v>
                </c:pt>
                <c:pt idx="526">
                  <c:v>45088</c:v>
                </c:pt>
                <c:pt idx="527">
                  <c:v>45089</c:v>
                </c:pt>
                <c:pt idx="528">
                  <c:v>45090</c:v>
                </c:pt>
                <c:pt idx="529">
                  <c:v>45091</c:v>
                </c:pt>
                <c:pt idx="530">
                  <c:v>45092</c:v>
                </c:pt>
                <c:pt idx="531">
                  <c:v>45093</c:v>
                </c:pt>
                <c:pt idx="532">
                  <c:v>45094</c:v>
                </c:pt>
                <c:pt idx="533">
                  <c:v>45095</c:v>
                </c:pt>
                <c:pt idx="534">
                  <c:v>45096</c:v>
                </c:pt>
                <c:pt idx="535">
                  <c:v>45097</c:v>
                </c:pt>
              </c:numCache>
            </c:numRef>
          </c:cat>
          <c:val>
            <c:numRef>
              <c:f>'[Диаграмма в Microsoft PowerPoint]Лист2'!$E$24:$E$559</c:f>
              <c:numCache>
                <c:formatCode>0.00%</c:formatCode>
                <c:ptCount val="536"/>
                <c:pt idx="0">
                  <c:v>9.7500000000000003E-2</c:v>
                </c:pt>
                <c:pt idx="1">
                  <c:v>9.7500000000000003E-2</c:v>
                </c:pt>
                <c:pt idx="2">
                  <c:v>9.7500000000000003E-2</c:v>
                </c:pt>
                <c:pt idx="3">
                  <c:v>9.7500000000000003E-2</c:v>
                </c:pt>
                <c:pt idx="4">
                  <c:v>9.7500000000000003E-2</c:v>
                </c:pt>
                <c:pt idx="5">
                  <c:v>9.7500000000000003E-2</c:v>
                </c:pt>
                <c:pt idx="6">
                  <c:v>9.7500000000000003E-2</c:v>
                </c:pt>
                <c:pt idx="7">
                  <c:v>9.7500000000000003E-2</c:v>
                </c:pt>
                <c:pt idx="8">
                  <c:v>9.7500000000000003E-2</c:v>
                </c:pt>
                <c:pt idx="9">
                  <c:v>9.7500000000000003E-2</c:v>
                </c:pt>
                <c:pt idx="10">
                  <c:v>9.7500000000000003E-2</c:v>
                </c:pt>
                <c:pt idx="11">
                  <c:v>9.7500000000000003E-2</c:v>
                </c:pt>
                <c:pt idx="12">
                  <c:v>9.7500000000000003E-2</c:v>
                </c:pt>
                <c:pt idx="13">
                  <c:v>9.7500000000000003E-2</c:v>
                </c:pt>
                <c:pt idx="14">
                  <c:v>9.7500000000000003E-2</c:v>
                </c:pt>
                <c:pt idx="15">
                  <c:v>9.7500000000000003E-2</c:v>
                </c:pt>
                <c:pt idx="16">
                  <c:v>9.7500000000000003E-2</c:v>
                </c:pt>
                <c:pt idx="17">
                  <c:v>9.7500000000000003E-2</c:v>
                </c:pt>
                <c:pt idx="18">
                  <c:v>9.7500000000000003E-2</c:v>
                </c:pt>
                <c:pt idx="19">
                  <c:v>9.7500000000000003E-2</c:v>
                </c:pt>
                <c:pt idx="20">
                  <c:v>9.7500000000000003E-2</c:v>
                </c:pt>
                <c:pt idx="21">
                  <c:v>9.7500000000000003E-2</c:v>
                </c:pt>
                <c:pt idx="22">
                  <c:v>9.7500000000000003E-2</c:v>
                </c:pt>
                <c:pt idx="23">
                  <c:v>0.10249999999999999</c:v>
                </c:pt>
                <c:pt idx="24">
                  <c:v>0.10249999999999999</c:v>
                </c:pt>
                <c:pt idx="25">
                  <c:v>0.10249999999999999</c:v>
                </c:pt>
                <c:pt idx="26">
                  <c:v>0.10249999999999999</c:v>
                </c:pt>
                <c:pt idx="27">
                  <c:v>0.10249999999999999</c:v>
                </c:pt>
                <c:pt idx="28">
                  <c:v>0.10249999999999999</c:v>
                </c:pt>
                <c:pt idx="29">
                  <c:v>0.10249999999999999</c:v>
                </c:pt>
                <c:pt idx="30">
                  <c:v>0.10249999999999999</c:v>
                </c:pt>
                <c:pt idx="31">
                  <c:v>0.10249999999999999</c:v>
                </c:pt>
                <c:pt idx="32">
                  <c:v>0.10249999999999999</c:v>
                </c:pt>
                <c:pt idx="33">
                  <c:v>0.10249999999999999</c:v>
                </c:pt>
                <c:pt idx="34">
                  <c:v>0.10249999999999999</c:v>
                </c:pt>
                <c:pt idx="35">
                  <c:v>0.10249999999999999</c:v>
                </c:pt>
                <c:pt idx="36">
                  <c:v>0.10249999999999999</c:v>
                </c:pt>
                <c:pt idx="37">
                  <c:v>0.10249999999999999</c:v>
                </c:pt>
                <c:pt idx="38">
                  <c:v>0.10249999999999999</c:v>
                </c:pt>
                <c:pt idx="39">
                  <c:v>0.10249999999999999</c:v>
                </c:pt>
                <c:pt idx="40">
                  <c:v>0.10249999999999999</c:v>
                </c:pt>
                <c:pt idx="41">
                  <c:v>0.10249999999999999</c:v>
                </c:pt>
                <c:pt idx="42">
                  <c:v>0.10249999999999999</c:v>
                </c:pt>
                <c:pt idx="43">
                  <c:v>0.10249999999999999</c:v>
                </c:pt>
                <c:pt idx="44">
                  <c:v>0.10249999999999999</c:v>
                </c:pt>
                <c:pt idx="45">
                  <c:v>0.10249999999999999</c:v>
                </c:pt>
                <c:pt idx="46">
                  <c:v>0.10249999999999999</c:v>
                </c:pt>
                <c:pt idx="47">
                  <c:v>0.10249999999999999</c:v>
                </c:pt>
                <c:pt idx="48">
                  <c:v>0.10249999999999999</c:v>
                </c:pt>
                <c:pt idx="49">
                  <c:v>0.10249999999999999</c:v>
                </c:pt>
                <c:pt idx="50">
                  <c:v>0.10249999999999999</c:v>
                </c:pt>
                <c:pt idx="51">
                  <c:v>0.10249999999999999</c:v>
                </c:pt>
                <c:pt idx="52">
                  <c:v>0.10249999999999999</c:v>
                </c:pt>
                <c:pt idx="53">
                  <c:v>0.10249999999999999</c:v>
                </c:pt>
                <c:pt idx="54">
                  <c:v>0.13500000000000001</c:v>
                </c:pt>
                <c:pt idx="55">
                  <c:v>0.13500000000000001</c:v>
                </c:pt>
                <c:pt idx="56">
                  <c:v>0.13500000000000001</c:v>
                </c:pt>
                <c:pt idx="57">
                  <c:v>0.13500000000000001</c:v>
                </c:pt>
                <c:pt idx="58">
                  <c:v>0.13500000000000001</c:v>
                </c:pt>
                <c:pt idx="59">
                  <c:v>0.13500000000000001</c:v>
                </c:pt>
                <c:pt idx="60">
                  <c:v>0.13500000000000001</c:v>
                </c:pt>
                <c:pt idx="61">
                  <c:v>0.13500000000000001</c:v>
                </c:pt>
                <c:pt idx="62">
                  <c:v>0.13500000000000001</c:v>
                </c:pt>
                <c:pt idx="63">
                  <c:v>0.13500000000000001</c:v>
                </c:pt>
                <c:pt idx="64">
                  <c:v>0.13500000000000001</c:v>
                </c:pt>
                <c:pt idx="65">
                  <c:v>0.13500000000000001</c:v>
                </c:pt>
                <c:pt idx="66">
                  <c:v>0.13500000000000001</c:v>
                </c:pt>
                <c:pt idx="67">
                  <c:v>0.13500000000000001</c:v>
                </c:pt>
                <c:pt idx="68">
                  <c:v>0.13500000000000001</c:v>
                </c:pt>
                <c:pt idx="69">
                  <c:v>0.13500000000000001</c:v>
                </c:pt>
                <c:pt idx="70">
                  <c:v>0.13500000000000001</c:v>
                </c:pt>
                <c:pt idx="71">
                  <c:v>0.13500000000000001</c:v>
                </c:pt>
                <c:pt idx="72">
                  <c:v>0.13500000000000001</c:v>
                </c:pt>
                <c:pt idx="73">
                  <c:v>0.13500000000000001</c:v>
                </c:pt>
                <c:pt idx="74">
                  <c:v>0.13500000000000001</c:v>
                </c:pt>
                <c:pt idx="75">
                  <c:v>0.13500000000000001</c:v>
                </c:pt>
                <c:pt idx="76">
                  <c:v>0.13500000000000001</c:v>
                </c:pt>
                <c:pt idx="77">
                  <c:v>0.13500000000000001</c:v>
                </c:pt>
                <c:pt idx="78">
                  <c:v>0.13500000000000001</c:v>
                </c:pt>
                <c:pt idx="79">
                  <c:v>0.13500000000000001</c:v>
                </c:pt>
                <c:pt idx="80">
                  <c:v>0.13500000000000001</c:v>
                </c:pt>
                <c:pt idx="81">
                  <c:v>0.13500000000000001</c:v>
                </c:pt>
                <c:pt idx="82">
                  <c:v>0.13500000000000001</c:v>
                </c:pt>
                <c:pt idx="83">
                  <c:v>0.13500000000000001</c:v>
                </c:pt>
                <c:pt idx="84">
                  <c:v>0.13500000000000001</c:v>
                </c:pt>
                <c:pt idx="85">
                  <c:v>0.13500000000000001</c:v>
                </c:pt>
                <c:pt idx="86">
                  <c:v>0.13500000000000001</c:v>
                </c:pt>
                <c:pt idx="87">
                  <c:v>0.13500000000000001</c:v>
                </c:pt>
                <c:pt idx="88">
                  <c:v>0.13500000000000001</c:v>
                </c:pt>
                <c:pt idx="89">
                  <c:v>0.13500000000000001</c:v>
                </c:pt>
                <c:pt idx="90">
                  <c:v>0.13500000000000001</c:v>
                </c:pt>
                <c:pt idx="91">
                  <c:v>0.13500000000000001</c:v>
                </c:pt>
                <c:pt idx="92">
                  <c:v>0.13500000000000001</c:v>
                </c:pt>
                <c:pt idx="93">
                  <c:v>0.13500000000000001</c:v>
                </c:pt>
                <c:pt idx="94">
                  <c:v>0.13500000000000001</c:v>
                </c:pt>
                <c:pt idx="95">
                  <c:v>0.13500000000000001</c:v>
                </c:pt>
                <c:pt idx="96">
                  <c:v>0.13500000000000001</c:v>
                </c:pt>
                <c:pt idx="97">
                  <c:v>0.13500000000000001</c:v>
                </c:pt>
                <c:pt idx="98">
                  <c:v>0.13500000000000001</c:v>
                </c:pt>
                <c:pt idx="99">
                  <c:v>0.13500000000000001</c:v>
                </c:pt>
                <c:pt idx="100">
                  <c:v>0.13500000000000001</c:v>
                </c:pt>
                <c:pt idx="101">
                  <c:v>0.13500000000000001</c:v>
                </c:pt>
                <c:pt idx="102">
                  <c:v>0.13500000000000001</c:v>
                </c:pt>
                <c:pt idx="103">
                  <c:v>0.13500000000000001</c:v>
                </c:pt>
                <c:pt idx="104">
                  <c:v>0.13500000000000001</c:v>
                </c:pt>
                <c:pt idx="105">
                  <c:v>0.13500000000000001</c:v>
                </c:pt>
                <c:pt idx="106">
                  <c:v>0.13500000000000001</c:v>
                </c:pt>
                <c:pt idx="107">
                  <c:v>0.13500000000000001</c:v>
                </c:pt>
                <c:pt idx="108">
                  <c:v>0.13500000000000001</c:v>
                </c:pt>
                <c:pt idx="109">
                  <c:v>0.13500000000000001</c:v>
                </c:pt>
                <c:pt idx="110">
                  <c:v>0.13500000000000001</c:v>
                </c:pt>
                <c:pt idx="111">
                  <c:v>0.13500000000000001</c:v>
                </c:pt>
                <c:pt idx="112">
                  <c:v>0.13500000000000001</c:v>
                </c:pt>
                <c:pt idx="113">
                  <c:v>0.13500000000000001</c:v>
                </c:pt>
                <c:pt idx="114">
                  <c:v>0.14000000000000001</c:v>
                </c:pt>
                <c:pt idx="115">
                  <c:v>0.14000000000000001</c:v>
                </c:pt>
                <c:pt idx="116">
                  <c:v>0.14000000000000001</c:v>
                </c:pt>
                <c:pt idx="117">
                  <c:v>0.14000000000000001</c:v>
                </c:pt>
                <c:pt idx="118">
                  <c:v>0.14000000000000001</c:v>
                </c:pt>
                <c:pt idx="119">
                  <c:v>0.14000000000000001</c:v>
                </c:pt>
                <c:pt idx="120">
                  <c:v>0.14000000000000001</c:v>
                </c:pt>
                <c:pt idx="121">
                  <c:v>0.14000000000000001</c:v>
                </c:pt>
                <c:pt idx="122">
                  <c:v>0.14000000000000001</c:v>
                </c:pt>
                <c:pt idx="123">
                  <c:v>0.14000000000000001</c:v>
                </c:pt>
                <c:pt idx="124">
                  <c:v>0.14000000000000001</c:v>
                </c:pt>
                <c:pt idx="125">
                  <c:v>0.14000000000000001</c:v>
                </c:pt>
                <c:pt idx="126">
                  <c:v>0.14000000000000001</c:v>
                </c:pt>
                <c:pt idx="127">
                  <c:v>0.14000000000000001</c:v>
                </c:pt>
                <c:pt idx="128">
                  <c:v>0.14000000000000001</c:v>
                </c:pt>
                <c:pt idx="129">
                  <c:v>0.14000000000000001</c:v>
                </c:pt>
                <c:pt idx="130">
                  <c:v>0.14000000000000001</c:v>
                </c:pt>
                <c:pt idx="131">
                  <c:v>0.14000000000000001</c:v>
                </c:pt>
                <c:pt idx="132">
                  <c:v>0.14000000000000001</c:v>
                </c:pt>
                <c:pt idx="133">
                  <c:v>0.14000000000000001</c:v>
                </c:pt>
                <c:pt idx="134">
                  <c:v>0.14000000000000001</c:v>
                </c:pt>
                <c:pt idx="135">
                  <c:v>0.14000000000000001</c:v>
                </c:pt>
                <c:pt idx="136">
                  <c:v>0.14000000000000001</c:v>
                </c:pt>
                <c:pt idx="137">
                  <c:v>0.14000000000000001</c:v>
                </c:pt>
                <c:pt idx="138">
                  <c:v>0.14000000000000001</c:v>
                </c:pt>
                <c:pt idx="139">
                  <c:v>0.14000000000000001</c:v>
                </c:pt>
                <c:pt idx="140">
                  <c:v>0.14000000000000001</c:v>
                </c:pt>
                <c:pt idx="141">
                  <c:v>0.14000000000000001</c:v>
                </c:pt>
                <c:pt idx="142">
                  <c:v>0.14000000000000001</c:v>
                </c:pt>
                <c:pt idx="143">
                  <c:v>0.14000000000000001</c:v>
                </c:pt>
                <c:pt idx="144">
                  <c:v>0.14000000000000001</c:v>
                </c:pt>
                <c:pt idx="145">
                  <c:v>0.14000000000000001</c:v>
                </c:pt>
                <c:pt idx="146">
                  <c:v>0.14000000000000001</c:v>
                </c:pt>
                <c:pt idx="147">
                  <c:v>0.14000000000000001</c:v>
                </c:pt>
                <c:pt idx="148">
                  <c:v>0.14000000000000001</c:v>
                </c:pt>
                <c:pt idx="149">
                  <c:v>0.14000000000000001</c:v>
                </c:pt>
                <c:pt idx="150">
                  <c:v>0.14000000000000001</c:v>
                </c:pt>
                <c:pt idx="151">
                  <c:v>0.14000000000000001</c:v>
                </c:pt>
                <c:pt idx="152">
                  <c:v>0.14000000000000001</c:v>
                </c:pt>
                <c:pt idx="153">
                  <c:v>0.14000000000000001</c:v>
                </c:pt>
                <c:pt idx="154">
                  <c:v>0.14000000000000001</c:v>
                </c:pt>
                <c:pt idx="155">
                  <c:v>0.14000000000000001</c:v>
                </c:pt>
                <c:pt idx="156">
                  <c:v>0.14000000000000001</c:v>
                </c:pt>
                <c:pt idx="157">
                  <c:v>0.14000000000000001</c:v>
                </c:pt>
                <c:pt idx="158">
                  <c:v>0.14000000000000001</c:v>
                </c:pt>
                <c:pt idx="159">
                  <c:v>0.14000000000000001</c:v>
                </c:pt>
                <c:pt idx="160">
                  <c:v>0.14000000000000001</c:v>
                </c:pt>
                <c:pt idx="161">
                  <c:v>0.14000000000000001</c:v>
                </c:pt>
                <c:pt idx="162">
                  <c:v>0.14000000000000001</c:v>
                </c:pt>
                <c:pt idx="163">
                  <c:v>0.14000000000000001</c:v>
                </c:pt>
                <c:pt idx="164">
                  <c:v>0.14000000000000001</c:v>
                </c:pt>
                <c:pt idx="165">
                  <c:v>0.14000000000000001</c:v>
                </c:pt>
                <c:pt idx="166">
                  <c:v>0.14000000000000001</c:v>
                </c:pt>
                <c:pt idx="167">
                  <c:v>0.14000000000000001</c:v>
                </c:pt>
                <c:pt idx="168">
                  <c:v>0.14000000000000001</c:v>
                </c:pt>
                <c:pt idx="169">
                  <c:v>0.14000000000000001</c:v>
                </c:pt>
                <c:pt idx="170">
                  <c:v>0.14000000000000001</c:v>
                </c:pt>
                <c:pt idx="171">
                  <c:v>0.14000000000000001</c:v>
                </c:pt>
                <c:pt idx="172">
                  <c:v>0.14000000000000001</c:v>
                </c:pt>
                <c:pt idx="173">
                  <c:v>0.14000000000000001</c:v>
                </c:pt>
                <c:pt idx="174">
                  <c:v>0.14000000000000001</c:v>
                </c:pt>
                <c:pt idx="175">
                  <c:v>0.14000000000000001</c:v>
                </c:pt>
                <c:pt idx="176">
                  <c:v>0.14000000000000001</c:v>
                </c:pt>
                <c:pt idx="177">
                  <c:v>0.14000000000000001</c:v>
                </c:pt>
                <c:pt idx="178">
                  <c:v>0.14000000000000001</c:v>
                </c:pt>
                <c:pt idx="179">
                  <c:v>0.14000000000000001</c:v>
                </c:pt>
                <c:pt idx="180">
                  <c:v>0.14000000000000001</c:v>
                </c:pt>
                <c:pt idx="181">
                  <c:v>0.14000000000000001</c:v>
                </c:pt>
                <c:pt idx="182">
                  <c:v>0.14000000000000001</c:v>
                </c:pt>
                <c:pt idx="183">
                  <c:v>0.14000000000000001</c:v>
                </c:pt>
                <c:pt idx="184">
                  <c:v>0.14000000000000001</c:v>
                </c:pt>
                <c:pt idx="185">
                  <c:v>0.14000000000000001</c:v>
                </c:pt>
                <c:pt idx="186">
                  <c:v>0.14000000000000001</c:v>
                </c:pt>
                <c:pt idx="187">
                  <c:v>0.14000000000000001</c:v>
                </c:pt>
                <c:pt idx="188">
                  <c:v>0.14000000000000001</c:v>
                </c:pt>
                <c:pt idx="189">
                  <c:v>0.14000000000000001</c:v>
                </c:pt>
                <c:pt idx="190">
                  <c:v>0.14000000000000001</c:v>
                </c:pt>
                <c:pt idx="191">
                  <c:v>0.14000000000000001</c:v>
                </c:pt>
                <c:pt idx="192">
                  <c:v>0.14000000000000001</c:v>
                </c:pt>
                <c:pt idx="193">
                  <c:v>0.14000000000000001</c:v>
                </c:pt>
                <c:pt idx="194">
                  <c:v>0.14000000000000001</c:v>
                </c:pt>
                <c:pt idx="195">
                  <c:v>0.14000000000000001</c:v>
                </c:pt>
                <c:pt idx="196">
                  <c:v>0.14000000000000001</c:v>
                </c:pt>
                <c:pt idx="197">
                  <c:v>0.14000000000000001</c:v>
                </c:pt>
                <c:pt idx="198">
                  <c:v>0.14000000000000001</c:v>
                </c:pt>
                <c:pt idx="199">
                  <c:v>0.14000000000000001</c:v>
                </c:pt>
                <c:pt idx="200">
                  <c:v>0.14000000000000001</c:v>
                </c:pt>
                <c:pt idx="201">
                  <c:v>0.14000000000000001</c:v>
                </c:pt>
                <c:pt idx="202">
                  <c:v>0.14000000000000001</c:v>
                </c:pt>
                <c:pt idx="203">
                  <c:v>0.14000000000000001</c:v>
                </c:pt>
                <c:pt idx="204">
                  <c:v>0.14000000000000001</c:v>
                </c:pt>
                <c:pt idx="205">
                  <c:v>0.14499999999999999</c:v>
                </c:pt>
                <c:pt idx="206">
                  <c:v>0.14499999999999999</c:v>
                </c:pt>
                <c:pt idx="207">
                  <c:v>0.14499999999999999</c:v>
                </c:pt>
                <c:pt idx="208">
                  <c:v>0.14499999999999999</c:v>
                </c:pt>
                <c:pt idx="209">
                  <c:v>0.14499999999999999</c:v>
                </c:pt>
                <c:pt idx="210">
                  <c:v>0.14499999999999999</c:v>
                </c:pt>
                <c:pt idx="211">
                  <c:v>0.14499999999999999</c:v>
                </c:pt>
                <c:pt idx="212">
                  <c:v>0.14499999999999999</c:v>
                </c:pt>
                <c:pt idx="213">
                  <c:v>0.14499999999999999</c:v>
                </c:pt>
                <c:pt idx="214">
                  <c:v>0.14499999999999999</c:v>
                </c:pt>
                <c:pt idx="215">
                  <c:v>0.14499999999999999</c:v>
                </c:pt>
                <c:pt idx="216">
                  <c:v>0.14499999999999999</c:v>
                </c:pt>
                <c:pt idx="217">
                  <c:v>0.14499999999999999</c:v>
                </c:pt>
                <c:pt idx="218">
                  <c:v>0.14499999999999999</c:v>
                </c:pt>
                <c:pt idx="219">
                  <c:v>0.14499999999999999</c:v>
                </c:pt>
                <c:pt idx="220">
                  <c:v>0.14499999999999999</c:v>
                </c:pt>
                <c:pt idx="221">
                  <c:v>0.14499999999999999</c:v>
                </c:pt>
                <c:pt idx="222">
                  <c:v>0.14499999999999999</c:v>
                </c:pt>
                <c:pt idx="223">
                  <c:v>0.14499999999999999</c:v>
                </c:pt>
                <c:pt idx="224">
                  <c:v>0.14499999999999999</c:v>
                </c:pt>
                <c:pt idx="225">
                  <c:v>0.14499999999999999</c:v>
                </c:pt>
                <c:pt idx="226">
                  <c:v>0.14499999999999999</c:v>
                </c:pt>
                <c:pt idx="227">
                  <c:v>0.14499999999999999</c:v>
                </c:pt>
                <c:pt idx="228">
                  <c:v>0.14499999999999999</c:v>
                </c:pt>
                <c:pt idx="229">
                  <c:v>0.14499999999999999</c:v>
                </c:pt>
                <c:pt idx="230">
                  <c:v>0.14499999999999999</c:v>
                </c:pt>
                <c:pt idx="231">
                  <c:v>0.14499999999999999</c:v>
                </c:pt>
                <c:pt idx="232">
                  <c:v>0.14499999999999999</c:v>
                </c:pt>
                <c:pt idx="233">
                  <c:v>0.14499999999999999</c:v>
                </c:pt>
                <c:pt idx="234">
                  <c:v>0.14499999999999999</c:v>
                </c:pt>
                <c:pt idx="235">
                  <c:v>0.14499999999999999</c:v>
                </c:pt>
                <c:pt idx="236">
                  <c:v>0.14499999999999999</c:v>
                </c:pt>
                <c:pt idx="237">
                  <c:v>0.14499999999999999</c:v>
                </c:pt>
                <c:pt idx="238">
                  <c:v>0.14499999999999999</c:v>
                </c:pt>
                <c:pt idx="239">
                  <c:v>0.14499999999999999</c:v>
                </c:pt>
                <c:pt idx="240">
                  <c:v>0.14499999999999999</c:v>
                </c:pt>
                <c:pt idx="241">
                  <c:v>0.14499999999999999</c:v>
                </c:pt>
                <c:pt idx="242">
                  <c:v>0.14499999999999999</c:v>
                </c:pt>
                <c:pt idx="243">
                  <c:v>0.14499999999999999</c:v>
                </c:pt>
                <c:pt idx="244">
                  <c:v>0.14499999999999999</c:v>
                </c:pt>
                <c:pt idx="245">
                  <c:v>0.14499999999999999</c:v>
                </c:pt>
                <c:pt idx="246">
                  <c:v>0.14499999999999999</c:v>
                </c:pt>
                <c:pt idx="247">
                  <c:v>0.14499999999999999</c:v>
                </c:pt>
                <c:pt idx="248">
                  <c:v>0.14499999999999999</c:v>
                </c:pt>
                <c:pt idx="249">
                  <c:v>0.14499999999999999</c:v>
                </c:pt>
                <c:pt idx="250">
                  <c:v>0.14499999999999999</c:v>
                </c:pt>
                <c:pt idx="251">
                  <c:v>0.14499999999999999</c:v>
                </c:pt>
                <c:pt idx="252">
                  <c:v>0.14499999999999999</c:v>
                </c:pt>
                <c:pt idx="253">
                  <c:v>0.14499999999999999</c:v>
                </c:pt>
                <c:pt idx="254">
                  <c:v>0.14499999999999999</c:v>
                </c:pt>
                <c:pt idx="255">
                  <c:v>0.14499999999999999</c:v>
                </c:pt>
                <c:pt idx="256">
                  <c:v>0.14499999999999999</c:v>
                </c:pt>
                <c:pt idx="257">
                  <c:v>0.14499999999999999</c:v>
                </c:pt>
                <c:pt idx="258">
                  <c:v>0.14499999999999999</c:v>
                </c:pt>
                <c:pt idx="259">
                  <c:v>0.14499999999999999</c:v>
                </c:pt>
                <c:pt idx="260">
                  <c:v>0.14499999999999999</c:v>
                </c:pt>
                <c:pt idx="261">
                  <c:v>0.14499999999999999</c:v>
                </c:pt>
                <c:pt idx="262">
                  <c:v>0.14499999999999999</c:v>
                </c:pt>
                <c:pt idx="263">
                  <c:v>0.14499999999999999</c:v>
                </c:pt>
                <c:pt idx="264">
                  <c:v>0.14499999999999999</c:v>
                </c:pt>
                <c:pt idx="265">
                  <c:v>0.14499999999999999</c:v>
                </c:pt>
                <c:pt idx="266">
                  <c:v>0.14499999999999999</c:v>
                </c:pt>
                <c:pt idx="267">
                  <c:v>0.14499999999999999</c:v>
                </c:pt>
                <c:pt idx="268">
                  <c:v>0.14499999999999999</c:v>
                </c:pt>
                <c:pt idx="269">
                  <c:v>0.14499999999999999</c:v>
                </c:pt>
                <c:pt idx="270">
                  <c:v>0.14499999999999999</c:v>
                </c:pt>
                <c:pt idx="271">
                  <c:v>0.14499999999999999</c:v>
                </c:pt>
                <c:pt idx="272">
                  <c:v>0.14499999999999999</c:v>
                </c:pt>
                <c:pt idx="273">
                  <c:v>0.14499999999999999</c:v>
                </c:pt>
                <c:pt idx="274">
                  <c:v>0.14499999999999999</c:v>
                </c:pt>
                <c:pt idx="275">
                  <c:v>0.14499999999999999</c:v>
                </c:pt>
                <c:pt idx="276">
                  <c:v>0.14499999999999999</c:v>
                </c:pt>
                <c:pt idx="277">
                  <c:v>0.14499999999999999</c:v>
                </c:pt>
                <c:pt idx="278">
                  <c:v>0.14499999999999999</c:v>
                </c:pt>
                <c:pt idx="279">
                  <c:v>0.14499999999999999</c:v>
                </c:pt>
                <c:pt idx="280">
                  <c:v>0.14499999999999999</c:v>
                </c:pt>
                <c:pt idx="281">
                  <c:v>0.14499999999999999</c:v>
                </c:pt>
                <c:pt idx="282">
                  <c:v>0.14499999999999999</c:v>
                </c:pt>
                <c:pt idx="283">
                  <c:v>0.14499999999999999</c:v>
                </c:pt>
                <c:pt idx="284">
                  <c:v>0.14499999999999999</c:v>
                </c:pt>
                <c:pt idx="285">
                  <c:v>0.14499999999999999</c:v>
                </c:pt>
                <c:pt idx="286">
                  <c:v>0.14499999999999999</c:v>
                </c:pt>
                <c:pt idx="287">
                  <c:v>0.14499999999999999</c:v>
                </c:pt>
                <c:pt idx="288">
                  <c:v>0.14499999999999999</c:v>
                </c:pt>
                <c:pt idx="289">
                  <c:v>0.14499999999999999</c:v>
                </c:pt>
                <c:pt idx="290">
                  <c:v>0.14499999999999999</c:v>
                </c:pt>
                <c:pt idx="291">
                  <c:v>0.14499999999999999</c:v>
                </c:pt>
                <c:pt idx="292">
                  <c:v>0.14499999999999999</c:v>
                </c:pt>
                <c:pt idx="293">
                  <c:v>0.14499999999999999</c:v>
                </c:pt>
                <c:pt idx="294">
                  <c:v>0.14499999999999999</c:v>
                </c:pt>
                <c:pt idx="295">
                  <c:v>0.14499999999999999</c:v>
                </c:pt>
                <c:pt idx="296">
                  <c:v>0.16</c:v>
                </c:pt>
                <c:pt idx="297">
                  <c:v>0.16</c:v>
                </c:pt>
                <c:pt idx="298">
                  <c:v>0.16</c:v>
                </c:pt>
                <c:pt idx="299">
                  <c:v>0.16</c:v>
                </c:pt>
                <c:pt idx="300">
                  <c:v>0.16</c:v>
                </c:pt>
                <c:pt idx="301">
                  <c:v>0.16</c:v>
                </c:pt>
                <c:pt idx="302">
                  <c:v>0.16</c:v>
                </c:pt>
                <c:pt idx="303">
                  <c:v>0.16</c:v>
                </c:pt>
                <c:pt idx="304">
                  <c:v>0.16</c:v>
                </c:pt>
                <c:pt idx="305">
                  <c:v>0.16</c:v>
                </c:pt>
                <c:pt idx="306">
                  <c:v>0.16</c:v>
                </c:pt>
                <c:pt idx="307">
                  <c:v>0.16</c:v>
                </c:pt>
                <c:pt idx="308">
                  <c:v>0.16</c:v>
                </c:pt>
                <c:pt idx="309">
                  <c:v>0.16</c:v>
                </c:pt>
                <c:pt idx="310">
                  <c:v>0.16</c:v>
                </c:pt>
                <c:pt idx="311">
                  <c:v>0.16</c:v>
                </c:pt>
                <c:pt idx="312">
                  <c:v>0.16</c:v>
                </c:pt>
                <c:pt idx="313">
                  <c:v>0.16</c:v>
                </c:pt>
                <c:pt idx="314">
                  <c:v>0.16</c:v>
                </c:pt>
                <c:pt idx="315">
                  <c:v>0.16</c:v>
                </c:pt>
                <c:pt idx="316">
                  <c:v>0.16</c:v>
                </c:pt>
                <c:pt idx="317">
                  <c:v>0.16</c:v>
                </c:pt>
                <c:pt idx="318">
                  <c:v>0.16</c:v>
                </c:pt>
                <c:pt idx="319">
                  <c:v>0.16</c:v>
                </c:pt>
                <c:pt idx="320">
                  <c:v>0.16</c:v>
                </c:pt>
                <c:pt idx="321">
                  <c:v>0.16</c:v>
                </c:pt>
                <c:pt idx="322">
                  <c:v>0.16</c:v>
                </c:pt>
                <c:pt idx="323">
                  <c:v>0.16</c:v>
                </c:pt>
                <c:pt idx="324">
                  <c:v>0.16</c:v>
                </c:pt>
                <c:pt idx="325">
                  <c:v>0.16</c:v>
                </c:pt>
                <c:pt idx="326">
                  <c:v>0.16</c:v>
                </c:pt>
                <c:pt idx="327">
                  <c:v>0.16</c:v>
                </c:pt>
                <c:pt idx="328">
                  <c:v>0.16</c:v>
                </c:pt>
                <c:pt idx="329">
                  <c:v>0.16</c:v>
                </c:pt>
                <c:pt idx="330">
                  <c:v>0.16</c:v>
                </c:pt>
                <c:pt idx="331">
                  <c:v>0.16</c:v>
                </c:pt>
                <c:pt idx="332">
                  <c:v>0.16</c:v>
                </c:pt>
                <c:pt idx="333">
                  <c:v>0.16</c:v>
                </c:pt>
                <c:pt idx="334">
                  <c:v>0.16</c:v>
                </c:pt>
                <c:pt idx="335">
                  <c:v>0.16</c:v>
                </c:pt>
                <c:pt idx="336">
                  <c:v>0.16</c:v>
                </c:pt>
                <c:pt idx="337">
                  <c:v>0.16</c:v>
                </c:pt>
                <c:pt idx="338">
                  <c:v>0.16750000000000001</c:v>
                </c:pt>
                <c:pt idx="339">
                  <c:v>0.16750000000000001</c:v>
                </c:pt>
                <c:pt idx="340">
                  <c:v>0.16750000000000001</c:v>
                </c:pt>
                <c:pt idx="341">
                  <c:v>0.16750000000000001</c:v>
                </c:pt>
                <c:pt idx="342">
                  <c:v>0.16750000000000001</c:v>
                </c:pt>
                <c:pt idx="343">
                  <c:v>0.16750000000000001</c:v>
                </c:pt>
                <c:pt idx="344">
                  <c:v>0.16750000000000001</c:v>
                </c:pt>
                <c:pt idx="345">
                  <c:v>0.16750000000000001</c:v>
                </c:pt>
                <c:pt idx="346">
                  <c:v>0.16750000000000001</c:v>
                </c:pt>
                <c:pt idx="347">
                  <c:v>0.16750000000000001</c:v>
                </c:pt>
                <c:pt idx="348">
                  <c:v>0.16750000000000001</c:v>
                </c:pt>
                <c:pt idx="349">
                  <c:v>0.16750000000000001</c:v>
                </c:pt>
                <c:pt idx="350">
                  <c:v>0.16750000000000001</c:v>
                </c:pt>
                <c:pt idx="351">
                  <c:v>0.16750000000000001</c:v>
                </c:pt>
                <c:pt idx="352">
                  <c:v>0.16750000000000001</c:v>
                </c:pt>
                <c:pt idx="353">
                  <c:v>0.16750000000000001</c:v>
                </c:pt>
                <c:pt idx="354">
                  <c:v>0.16750000000000001</c:v>
                </c:pt>
                <c:pt idx="355">
                  <c:v>0.16750000000000001</c:v>
                </c:pt>
                <c:pt idx="356">
                  <c:v>0.16750000000000001</c:v>
                </c:pt>
                <c:pt idx="357">
                  <c:v>0.16750000000000001</c:v>
                </c:pt>
                <c:pt idx="358">
                  <c:v>0.16750000000000001</c:v>
                </c:pt>
                <c:pt idx="359">
                  <c:v>0.16750000000000001</c:v>
                </c:pt>
                <c:pt idx="360">
                  <c:v>0.16750000000000001</c:v>
                </c:pt>
                <c:pt idx="361">
                  <c:v>0.16750000000000001</c:v>
                </c:pt>
                <c:pt idx="362">
                  <c:v>0.16750000000000001</c:v>
                </c:pt>
                <c:pt idx="363">
                  <c:v>0.16750000000000001</c:v>
                </c:pt>
                <c:pt idx="364">
                  <c:v>0.16750000000000001</c:v>
                </c:pt>
                <c:pt idx="365">
                  <c:v>0.16750000000000001</c:v>
                </c:pt>
                <c:pt idx="366">
                  <c:v>0.16750000000000001</c:v>
                </c:pt>
                <c:pt idx="367">
                  <c:v>0.16750000000000001</c:v>
                </c:pt>
                <c:pt idx="368">
                  <c:v>0.16750000000000001</c:v>
                </c:pt>
                <c:pt idx="369">
                  <c:v>0.16750000000000001</c:v>
                </c:pt>
                <c:pt idx="370">
                  <c:v>0.16750000000000001</c:v>
                </c:pt>
                <c:pt idx="371">
                  <c:v>0.16750000000000001</c:v>
                </c:pt>
                <c:pt idx="372">
                  <c:v>0.16750000000000001</c:v>
                </c:pt>
                <c:pt idx="373">
                  <c:v>0.16750000000000001</c:v>
                </c:pt>
                <c:pt idx="374">
                  <c:v>0.16750000000000001</c:v>
                </c:pt>
                <c:pt idx="375">
                  <c:v>0.16750000000000001</c:v>
                </c:pt>
                <c:pt idx="376">
                  <c:v>0.16750000000000001</c:v>
                </c:pt>
                <c:pt idx="377">
                  <c:v>0.16750000000000001</c:v>
                </c:pt>
                <c:pt idx="378">
                  <c:v>0.16750000000000001</c:v>
                </c:pt>
                <c:pt idx="379">
                  <c:v>0.16750000000000001</c:v>
                </c:pt>
                <c:pt idx="380">
                  <c:v>0.16750000000000001</c:v>
                </c:pt>
                <c:pt idx="381">
                  <c:v>0.16750000000000001</c:v>
                </c:pt>
                <c:pt idx="382">
                  <c:v>0.16750000000000001</c:v>
                </c:pt>
                <c:pt idx="383">
                  <c:v>0.16750000000000001</c:v>
                </c:pt>
                <c:pt idx="384">
                  <c:v>0.16750000000000001</c:v>
                </c:pt>
                <c:pt idx="385">
                  <c:v>0.16750000000000001</c:v>
                </c:pt>
                <c:pt idx="386">
                  <c:v>0.16750000000000001</c:v>
                </c:pt>
                <c:pt idx="387">
                  <c:v>0.16750000000000001</c:v>
                </c:pt>
                <c:pt idx="388">
                  <c:v>0.16750000000000001</c:v>
                </c:pt>
                <c:pt idx="389">
                  <c:v>0.16750000000000001</c:v>
                </c:pt>
                <c:pt idx="390">
                  <c:v>0.16750000000000001</c:v>
                </c:pt>
                <c:pt idx="391">
                  <c:v>0.16750000000000001</c:v>
                </c:pt>
                <c:pt idx="392">
                  <c:v>0.16750000000000001</c:v>
                </c:pt>
                <c:pt idx="393">
                  <c:v>0.16750000000000001</c:v>
                </c:pt>
                <c:pt idx="394">
                  <c:v>0.16750000000000001</c:v>
                </c:pt>
                <c:pt idx="395">
                  <c:v>0.16750000000000001</c:v>
                </c:pt>
                <c:pt idx="396">
                  <c:v>0.16750000000000001</c:v>
                </c:pt>
                <c:pt idx="397">
                  <c:v>0.16750000000000001</c:v>
                </c:pt>
                <c:pt idx="398">
                  <c:v>0.16750000000000001</c:v>
                </c:pt>
                <c:pt idx="399">
                  <c:v>0.16750000000000001</c:v>
                </c:pt>
                <c:pt idx="400">
                  <c:v>0.16750000000000001</c:v>
                </c:pt>
                <c:pt idx="401">
                  <c:v>0.16750000000000001</c:v>
                </c:pt>
                <c:pt idx="402">
                  <c:v>0.16750000000000001</c:v>
                </c:pt>
                <c:pt idx="403">
                  <c:v>0.16750000000000001</c:v>
                </c:pt>
                <c:pt idx="404">
                  <c:v>0.16750000000000001</c:v>
                </c:pt>
                <c:pt idx="405">
                  <c:v>0.16750000000000001</c:v>
                </c:pt>
                <c:pt idx="406">
                  <c:v>0.16750000000000001</c:v>
                </c:pt>
                <c:pt idx="407">
                  <c:v>0.16750000000000001</c:v>
                </c:pt>
                <c:pt idx="408">
                  <c:v>0.16750000000000001</c:v>
                </c:pt>
                <c:pt idx="409">
                  <c:v>0.16750000000000001</c:v>
                </c:pt>
                <c:pt idx="410">
                  <c:v>0.16750000000000001</c:v>
                </c:pt>
                <c:pt idx="411">
                  <c:v>0.16750000000000001</c:v>
                </c:pt>
                <c:pt idx="412">
                  <c:v>0.16750000000000001</c:v>
                </c:pt>
                <c:pt idx="413">
                  <c:v>0.16750000000000001</c:v>
                </c:pt>
                <c:pt idx="414">
                  <c:v>0.16750000000000001</c:v>
                </c:pt>
                <c:pt idx="415">
                  <c:v>0.16750000000000001</c:v>
                </c:pt>
                <c:pt idx="416">
                  <c:v>0.16750000000000001</c:v>
                </c:pt>
                <c:pt idx="417">
                  <c:v>0.16750000000000001</c:v>
                </c:pt>
                <c:pt idx="418">
                  <c:v>0.16750000000000001</c:v>
                </c:pt>
                <c:pt idx="419">
                  <c:v>0.16750000000000001</c:v>
                </c:pt>
                <c:pt idx="420">
                  <c:v>0.16750000000000001</c:v>
                </c:pt>
                <c:pt idx="421">
                  <c:v>0.16750000000000001</c:v>
                </c:pt>
                <c:pt idx="422">
                  <c:v>0.16750000000000001</c:v>
                </c:pt>
                <c:pt idx="423">
                  <c:v>0.16750000000000001</c:v>
                </c:pt>
                <c:pt idx="424">
                  <c:v>0.16750000000000001</c:v>
                </c:pt>
                <c:pt idx="425">
                  <c:v>0.16750000000000001</c:v>
                </c:pt>
                <c:pt idx="426">
                  <c:v>0.16750000000000001</c:v>
                </c:pt>
                <c:pt idx="427">
                  <c:v>0.16750000000000001</c:v>
                </c:pt>
                <c:pt idx="428">
                  <c:v>0.16750000000000001</c:v>
                </c:pt>
                <c:pt idx="429">
                  <c:v>0.16750000000000001</c:v>
                </c:pt>
                <c:pt idx="430">
                  <c:v>0.16750000000000001</c:v>
                </c:pt>
                <c:pt idx="431">
                  <c:v>0.16750000000000001</c:v>
                </c:pt>
                <c:pt idx="432">
                  <c:v>0.16750000000000001</c:v>
                </c:pt>
                <c:pt idx="433">
                  <c:v>0.16750000000000001</c:v>
                </c:pt>
                <c:pt idx="434">
                  <c:v>0.16750000000000001</c:v>
                </c:pt>
                <c:pt idx="435">
                  <c:v>0.16750000000000001</c:v>
                </c:pt>
                <c:pt idx="436">
                  <c:v>0.16750000000000001</c:v>
                </c:pt>
                <c:pt idx="437">
                  <c:v>0.16750000000000001</c:v>
                </c:pt>
                <c:pt idx="438">
                  <c:v>0.16750000000000001</c:v>
                </c:pt>
                <c:pt idx="439">
                  <c:v>0.16750000000000001</c:v>
                </c:pt>
                <c:pt idx="440">
                  <c:v>0.16750000000000001</c:v>
                </c:pt>
                <c:pt idx="441">
                  <c:v>0.16750000000000001</c:v>
                </c:pt>
                <c:pt idx="442">
                  <c:v>0.16750000000000001</c:v>
                </c:pt>
                <c:pt idx="443">
                  <c:v>0.16750000000000001</c:v>
                </c:pt>
                <c:pt idx="444">
                  <c:v>0.16750000000000001</c:v>
                </c:pt>
                <c:pt idx="445">
                  <c:v>0.16750000000000001</c:v>
                </c:pt>
                <c:pt idx="446">
                  <c:v>0.16750000000000001</c:v>
                </c:pt>
                <c:pt idx="447">
                  <c:v>0.16750000000000001</c:v>
                </c:pt>
                <c:pt idx="448">
                  <c:v>0.16750000000000001</c:v>
                </c:pt>
                <c:pt idx="449">
                  <c:v>0.16750000000000001</c:v>
                </c:pt>
                <c:pt idx="450">
                  <c:v>0.16750000000000001</c:v>
                </c:pt>
                <c:pt idx="451">
                  <c:v>0.16750000000000001</c:v>
                </c:pt>
                <c:pt idx="452">
                  <c:v>0.16750000000000001</c:v>
                </c:pt>
                <c:pt idx="453">
                  <c:v>0.16750000000000001</c:v>
                </c:pt>
                <c:pt idx="454">
                  <c:v>0.16750000000000001</c:v>
                </c:pt>
                <c:pt idx="455">
                  <c:v>0.16750000000000001</c:v>
                </c:pt>
                <c:pt idx="456">
                  <c:v>0.16750000000000001</c:v>
                </c:pt>
                <c:pt idx="457">
                  <c:v>0.16750000000000001</c:v>
                </c:pt>
                <c:pt idx="458">
                  <c:v>0.16750000000000001</c:v>
                </c:pt>
                <c:pt idx="459">
                  <c:v>0.16750000000000001</c:v>
                </c:pt>
                <c:pt idx="460">
                  <c:v>0.16750000000000001</c:v>
                </c:pt>
                <c:pt idx="461">
                  <c:v>0.16750000000000001</c:v>
                </c:pt>
                <c:pt idx="462">
                  <c:v>0.16750000000000001</c:v>
                </c:pt>
                <c:pt idx="463">
                  <c:v>0.16750000000000001</c:v>
                </c:pt>
                <c:pt idx="464">
                  <c:v>0.16750000000000001</c:v>
                </c:pt>
                <c:pt idx="465">
                  <c:v>0.16750000000000001</c:v>
                </c:pt>
                <c:pt idx="466">
                  <c:v>0.16750000000000001</c:v>
                </c:pt>
                <c:pt idx="467">
                  <c:v>0.16750000000000001</c:v>
                </c:pt>
                <c:pt idx="468">
                  <c:v>0.16750000000000001</c:v>
                </c:pt>
                <c:pt idx="469">
                  <c:v>0.16750000000000001</c:v>
                </c:pt>
                <c:pt idx="470">
                  <c:v>0.16750000000000001</c:v>
                </c:pt>
                <c:pt idx="471">
                  <c:v>0.16750000000000001</c:v>
                </c:pt>
                <c:pt idx="472">
                  <c:v>0.16750000000000001</c:v>
                </c:pt>
                <c:pt idx="473">
                  <c:v>0.16750000000000001</c:v>
                </c:pt>
                <c:pt idx="474">
                  <c:v>0.16750000000000001</c:v>
                </c:pt>
                <c:pt idx="475">
                  <c:v>0.16750000000000001</c:v>
                </c:pt>
                <c:pt idx="476">
                  <c:v>0.16750000000000001</c:v>
                </c:pt>
                <c:pt idx="477">
                  <c:v>0.16750000000000001</c:v>
                </c:pt>
                <c:pt idx="478">
                  <c:v>0.16750000000000001</c:v>
                </c:pt>
                <c:pt idx="479">
                  <c:v>0.16750000000000001</c:v>
                </c:pt>
                <c:pt idx="480">
                  <c:v>0.16750000000000001</c:v>
                </c:pt>
                <c:pt idx="481">
                  <c:v>0.16750000000000001</c:v>
                </c:pt>
                <c:pt idx="482">
                  <c:v>0.16750000000000001</c:v>
                </c:pt>
                <c:pt idx="483">
                  <c:v>0.16750000000000001</c:v>
                </c:pt>
                <c:pt idx="484">
                  <c:v>0.16750000000000001</c:v>
                </c:pt>
                <c:pt idx="485">
                  <c:v>0.16750000000000001</c:v>
                </c:pt>
                <c:pt idx="486">
                  <c:v>0.16750000000000001</c:v>
                </c:pt>
                <c:pt idx="487">
                  <c:v>0.16750000000000001</c:v>
                </c:pt>
                <c:pt idx="488">
                  <c:v>0.16750000000000001</c:v>
                </c:pt>
                <c:pt idx="489">
                  <c:v>0.16750000000000001</c:v>
                </c:pt>
                <c:pt idx="490">
                  <c:v>0.16750000000000001</c:v>
                </c:pt>
                <c:pt idx="491">
                  <c:v>0.16750000000000001</c:v>
                </c:pt>
                <c:pt idx="492">
                  <c:v>0.16750000000000001</c:v>
                </c:pt>
                <c:pt idx="493">
                  <c:v>0.16750000000000001</c:v>
                </c:pt>
                <c:pt idx="494">
                  <c:v>0.16750000000000001</c:v>
                </c:pt>
                <c:pt idx="495">
                  <c:v>0.16750000000000001</c:v>
                </c:pt>
                <c:pt idx="496">
                  <c:v>0.16750000000000001</c:v>
                </c:pt>
                <c:pt idx="497">
                  <c:v>0.16750000000000001</c:v>
                </c:pt>
                <c:pt idx="498">
                  <c:v>0.16750000000000001</c:v>
                </c:pt>
                <c:pt idx="499">
                  <c:v>0.16750000000000001</c:v>
                </c:pt>
                <c:pt idx="500">
                  <c:v>0.16750000000000001</c:v>
                </c:pt>
                <c:pt idx="501">
                  <c:v>0.16750000000000001</c:v>
                </c:pt>
                <c:pt idx="502">
                  <c:v>0.16750000000000001</c:v>
                </c:pt>
                <c:pt idx="503">
                  <c:v>0.16750000000000001</c:v>
                </c:pt>
                <c:pt idx="504">
                  <c:v>0.16750000000000001</c:v>
                </c:pt>
                <c:pt idx="505">
                  <c:v>0.16750000000000001</c:v>
                </c:pt>
                <c:pt idx="506">
                  <c:v>0.16750000000000001</c:v>
                </c:pt>
                <c:pt idx="507">
                  <c:v>0.16750000000000001</c:v>
                </c:pt>
                <c:pt idx="508">
                  <c:v>0.16750000000000001</c:v>
                </c:pt>
                <c:pt idx="509">
                  <c:v>0.16750000000000001</c:v>
                </c:pt>
                <c:pt idx="510">
                  <c:v>0.16750000000000001</c:v>
                </c:pt>
                <c:pt idx="511">
                  <c:v>0.16750000000000001</c:v>
                </c:pt>
                <c:pt idx="512">
                  <c:v>0.16750000000000001</c:v>
                </c:pt>
                <c:pt idx="513">
                  <c:v>0.16750000000000001</c:v>
                </c:pt>
                <c:pt idx="514">
                  <c:v>0.16750000000000001</c:v>
                </c:pt>
                <c:pt idx="515">
                  <c:v>0.16750000000000001</c:v>
                </c:pt>
                <c:pt idx="516">
                  <c:v>0.16750000000000001</c:v>
                </c:pt>
                <c:pt idx="517">
                  <c:v>0.16750000000000001</c:v>
                </c:pt>
                <c:pt idx="518">
                  <c:v>0.16750000000000001</c:v>
                </c:pt>
                <c:pt idx="519">
                  <c:v>0.16750000000000001</c:v>
                </c:pt>
                <c:pt idx="520">
                  <c:v>0.16750000000000001</c:v>
                </c:pt>
                <c:pt idx="521">
                  <c:v>0.16750000000000001</c:v>
                </c:pt>
                <c:pt idx="522">
                  <c:v>0.16750000000000001</c:v>
                </c:pt>
                <c:pt idx="523">
                  <c:v>0.16750000000000001</c:v>
                </c:pt>
                <c:pt idx="524">
                  <c:v>0.16750000000000001</c:v>
                </c:pt>
                <c:pt idx="525">
                  <c:v>0.16750000000000001</c:v>
                </c:pt>
                <c:pt idx="526">
                  <c:v>0.16750000000000001</c:v>
                </c:pt>
                <c:pt idx="527">
                  <c:v>0.16750000000000001</c:v>
                </c:pt>
                <c:pt idx="528">
                  <c:v>0.16750000000000001</c:v>
                </c:pt>
                <c:pt idx="529">
                  <c:v>0.16750000000000001</c:v>
                </c:pt>
                <c:pt idx="530">
                  <c:v>0.16750000000000001</c:v>
                </c:pt>
                <c:pt idx="531">
                  <c:v>0.16750000000000001</c:v>
                </c:pt>
                <c:pt idx="532">
                  <c:v>0.16750000000000001</c:v>
                </c:pt>
                <c:pt idx="533">
                  <c:v>0.16750000000000001</c:v>
                </c:pt>
                <c:pt idx="534">
                  <c:v>0.16750000000000001</c:v>
                </c:pt>
                <c:pt idx="535">
                  <c:v>0.16750000000000001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26C1-459D-9218-5B11E05C1057}"/>
            </c:ext>
          </c:extLst>
        </c:ser>
        <c:ser>
          <c:idx val="4"/>
          <c:order val="4"/>
          <c:tx>
            <c:strRef>
              <c:f>'[Диаграмма в Microsoft PowerPoint]Лист2'!$F$23</c:f>
              <c:strCache>
                <c:ptCount val="1"/>
                <c:pt idx="0">
                  <c:v>Беларусь</c:v>
                </c:pt>
              </c:strCache>
            </c:strRef>
          </c:tx>
          <c:spPr>
            <a:ln w="190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'[Диаграмма в Microsoft PowerPoint]Лист2'!$A$24:$A$559</c:f>
              <c:numCache>
                <c:formatCode>m/d/yyyy</c:formatCode>
                <c:ptCount val="536"/>
                <c:pt idx="0">
                  <c:v>44562</c:v>
                </c:pt>
                <c:pt idx="1">
                  <c:v>44563</c:v>
                </c:pt>
                <c:pt idx="2">
                  <c:v>44564</c:v>
                </c:pt>
                <c:pt idx="3">
                  <c:v>44565</c:v>
                </c:pt>
                <c:pt idx="4">
                  <c:v>44566</c:v>
                </c:pt>
                <c:pt idx="5">
                  <c:v>44567</c:v>
                </c:pt>
                <c:pt idx="6">
                  <c:v>44568</c:v>
                </c:pt>
                <c:pt idx="7">
                  <c:v>44569</c:v>
                </c:pt>
                <c:pt idx="8">
                  <c:v>44570</c:v>
                </c:pt>
                <c:pt idx="9">
                  <c:v>44571</c:v>
                </c:pt>
                <c:pt idx="10">
                  <c:v>44572</c:v>
                </c:pt>
                <c:pt idx="11">
                  <c:v>44573</c:v>
                </c:pt>
                <c:pt idx="12">
                  <c:v>44574</c:v>
                </c:pt>
                <c:pt idx="13">
                  <c:v>44575</c:v>
                </c:pt>
                <c:pt idx="14">
                  <c:v>44576</c:v>
                </c:pt>
                <c:pt idx="15">
                  <c:v>44577</c:v>
                </c:pt>
                <c:pt idx="16">
                  <c:v>44578</c:v>
                </c:pt>
                <c:pt idx="17">
                  <c:v>44579</c:v>
                </c:pt>
                <c:pt idx="18">
                  <c:v>44580</c:v>
                </c:pt>
                <c:pt idx="19">
                  <c:v>44581</c:v>
                </c:pt>
                <c:pt idx="20">
                  <c:v>44582</c:v>
                </c:pt>
                <c:pt idx="21">
                  <c:v>44583</c:v>
                </c:pt>
                <c:pt idx="22">
                  <c:v>44584</c:v>
                </c:pt>
                <c:pt idx="23">
                  <c:v>44585</c:v>
                </c:pt>
                <c:pt idx="24">
                  <c:v>44586</c:v>
                </c:pt>
                <c:pt idx="25">
                  <c:v>44587</c:v>
                </c:pt>
                <c:pt idx="26">
                  <c:v>44588</c:v>
                </c:pt>
                <c:pt idx="27">
                  <c:v>44589</c:v>
                </c:pt>
                <c:pt idx="28">
                  <c:v>44590</c:v>
                </c:pt>
                <c:pt idx="29">
                  <c:v>44591</c:v>
                </c:pt>
                <c:pt idx="30">
                  <c:v>44592</c:v>
                </c:pt>
                <c:pt idx="31">
                  <c:v>44593</c:v>
                </c:pt>
                <c:pt idx="32">
                  <c:v>44594</c:v>
                </c:pt>
                <c:pt idx="33">
                  <c:v>44595</c:v>
                </c:pt>
                <c:pt idx="34">
                  <c:v>44596</c:v>
                </c:pt>
                <c:pt idx="35">
                  <c:v>44597</c:v>
                </c:pt>
                <c:pt idx="36">
                  <c:v>44598</c:v>
                </c:pt>
                <c:pt idx="37">
                  <c:v>44599</c:v>
                </c:pt>
                <c:pt idx="38">
                  <c:v>44600</c:v>
                </c:pt>
                <c:pt idx="39">
                  <c:v>44601</c:v>
                </c:pt>
                <c:pt idx="40">
                  <c:v>44602</c:v>
                </c:pt>
                <c:pt idx="41">
                  <c:v>44603</c:v>
                </c:pt>
                <c:pt idx="42">
                  <c:v>44604</c:v>
                </c:pt>
                <c:pt idx="43">
                  <c:v>44605</c:v>
                </c:pt>
                <c:pt idx="44">
                  <c:v>44606</c:v>
                </c:pt>
                <c:pt idx="45">
                  <c:v>44607</c:v>
                </c:pt>
                <c:pt idx="46">
                  <c:v>44608</c:v>
                </c:pt>
                <c:pt idx="47">
                  <c:v>44609</c:v>
                </c:pt>
                <c:pt idx="48">
                  <c:v>44610</c:v>
                </c:pt>
                <c:pt idx="49">
                  <c:v>44611</c:v>
                </c:pt>
                <c:pt idx="50">
                  <c:v>44612</c:v>
                </c:pt>
                <c:pt idx="51">
                  <c:v>44613</c:v>
                </c:pt>
                <c:pt idx="52">
                  <c:v>44614</c:v>
                </c:pt>
                <c:pt idx="53">
                  <c:v>44615</c:v>
                </c:pt>
                <c:pt idx="54">
                  <c:v>44616</c:v>
                </c:pt>
                <c:pt idx="55">
                  <c:v>44617</c:v>
                </c:pt>
                <c:pt idx="56">
                  <c:v>44618</c:v>
                </c:pt>
                <c:pt idx="57">
                  <c:v>44619</c:v>
                </c:pt>
                <c:pt idx="58">
                  <c:v>44620</c:v>
                </c:pt>
                <c:pt idx="59">
                  <c:v>44621</c:v>
                </c:pt>
                <c:pt idx="60">
                  <c:v>44622</c:v>
                </c:pt>
                <c:pt idx="61">
                  <c:v>44623</c:v>
                </c:pt>
                <c:pt idx="62">
                  <c:v>44624</c:v>
                </c:pt>
                <c:pt idx="63">
                  <c:v>44625</c:v>
                </c:pt>
                <c:pt idx="64">
                  <c:v>44626</c:v>
                </c:pt>
                <c:pt idx="65">
                  <c:v>44627</c:v>
                </c:pt>
                <c:pt idx="66">
                  <c:v>44628</c:v>
                </c:pt>
                <c:pt idx="67">
                  <c:v>44629</c:v>
                </c:pt>
                <c:pt idx="68">
                  <c:v>44630</c:v>
                </c:pt>
                <c:pt idx="69">
                  <c:v>44631</c:v>
                </c:pt>
                <c:pt idx="70">
                  <c:v>44632</c:v>
                </c:pt>
                <c:pt idx="71">
                  <c:v>44633</c:v>
                </c:pt>
                <c:pt idx="72">
                  <c:v>44634</c:v>
                </c:pt>
                <c:pt idx="73">
                  <c:v>44635</c:v>
                </c:pt>
                <c:pt idx="74">
                  <c:v>44636</c:v>
                </c:pt>
                <c:pt idx="75">
                  <c:v>44637</c:v>
                </c:pt>
                <c:pt idx="76">
                  <c:v>44638</c:v>
                </c:pt>
                <c:pt idx="77">
                  <c:v>44639</c:v>
                </c:pt>
                <c:pt idx="78">
                  <c:v>44640</c:v>
                </c:pt>
                <c:pt idx="79">
                  <c:v>44641</c:v>
                </c:pt>
                <c:pt idx="80">
                  <c:v>44642</c:v>
                </c:pt>
                <c:pt idx="81">
                  <c:v>44643</c:v>
                </c:pt>
                <c:pt idx="82">
                  <c:v>44644</c:v>
                </c:pt>
                <c:pt idx="83">
                  <c:v>44645</c:v>
                </c:pt>
                <c:pt idx="84">
                  <c:v>44646</c:v>
                </c:pt>
                <c:pt idx="85">
                  <c:v>44647</c:v>
                </c:pt>
                <c:pt idx="86">
                  <c:v>44648</c:v>
                </c:pt>
                <c:pt idx="87">
                  <c:v>44649</c:v>
                </c:pt>
                <c:pt idx="88">
                  <c:v>44650</c:v>
                </c:pt>
                <c:pt idx="89">
                  <c:v>44651</c:v>
                </c:pt>
                <c:pt idx="90">
                  <c:v>44652</c:v>
                </c:pt>
                <c:pt idx="91">
                  <c:v>44653</c:v>
                </c:pt>
                <c:pt idx="92">
                  <c:v>44654</c:v>
                </c:pt>
                <c:pt idx="93">
                  <c:v>44655</c:v>
                </c:pt>
                <c:pt idx="94">
                  <c:v>44656</c:v>
                </c:pt>
                <c:pt idx="95">
                  <c:v>44657</c:v>
                </c:pt>
                <c:pt idx="96">
                  <c:v>44658</c:v>
                </c:pt>
                <c:pt idx="97">
                  <c:v>44659</c:v>
                </c:pt>
                <c:pt idx="98">
                  <c:v>44660</c:v>
                </c:pt>
                <c:pt idx="99">
                  <c:v>44661</c:v>
                </c:pt>
                <c:pt idx="100">
                  <c:v>44662</c:v>
                </c:pt>
                <c:pt idx="101">
                  <c:v>44663</c:v>
                </c:pt>
                <c:pt idx="102">
                  <c:v>44664</c:v>
                </c:pt>
                <c:pt idx="103">
                  <c:v>44665</c:v>
                </c:pt>
                <c:pt idx="104">
                  <c:v>44666</c:v>
                </c:pt>
                <c:pt idx="105">
                  <c:v>44667</c:v>
                </c:pt>
                <c:pt idx="106">
                  <c:v>44668</c:v>
                </c:pt>
                <c:pt idx="107">
                  <c:v>44669</c:v>
                </c:pt>
                <c:pt idx="108">
                  <c:v>44670</c:v>
                </c:pt>
                <c:pt idx="109">
                  <c:v>44671</c:v>
                </c:pt>
                <c:pt idx="110">
                  <c:v>44672</c:v>
                </c:pt>
                <c:pt idx="111">
                  <c:v>44673</c:v>
                </c:pt>
                <c:pt idx="112">
                  <c:v>44674</c:v>
                </c:pt>
                <c:pt idx="113">
                  <c:v>44675</c:v>
                </c:pt>
                <c:pt idx="114">
                  <c:v>44676</c:v>
                </c:pt>
                <c:pt idx="115">
                  <c:v>44677</c:v>
                </c:pt>
                <c:pt idx="116">
                  <c:v>44678</c:v>
                </c:pt>
                <c:pt idx="117">
                  <c:v>44679</c:v>
                </c:pt>
                <c:pt idx="118">
                  <c:v>44680</c:v>
                </c:pt>
                <c:pt idx="119">
                  <c:v>44681</c:v>
                </c:pt>
                <c:pt idx="120">
                  <c:v>44682</c:v>
                </c:pt>
                <c:pt idx="121">
                  <c:v>44683</c:v>
                </c:pt>
                <c:pt idx="122">
                  <c:v>44684</c:v>
                </c:pt>
                <c:pt idx="123">
                  <c:v>44685</c:v>
                </c:pt>
                <c:pt idx="124">
                  <c:v>44686</c:v>
                </c:pt>
                <c:pt idx="125">
                  <c:v>44687</c:v>
                </c:pt>
                <c:pt idx="126">
                  <c:v>44688</c:v>
                </c:pt>
                <c:pt idx="127">
                  <c:v>44689</c:v>
                </c:pt>
                <c:pt idx="128">
                  <c:v>44690</c:v>
                </c:pt>
                <c:pt idx="129">
                  <c:v>44691</c:v>
                </c:pt>
                <c:pt idx="130">
                  <c:v>44692</c:v>
                </c:pt>
                <c:pt idx="131">
                  <c:v>44693</c:v>
                </c:pt>
                <c:pt idx="132">
                  <c:v>44694</c:v>
                </c:pt>
                <c:pt idx="133">
                  <c:v>44695</c:v>
                </c:pt>
                <c:pt idx="134">
                  <c:v>44696</c:v>
                </c:pt>
                <c:pt idx="135">
                  <c:v>44697</c:v>
                </c:pt>
                <c:pt idx="136">
                  <c:v>44698</c:v>
                </c:pt>
                <c:pt idx="137">
                  <c:v>44699</c:v>
                </c:pt>
                <c:pt idx="138">
                  <c:v>44700</c:v>
                </c:pt>
                <c:pt idx="139">
                  <c:v>44701</c:v>
                </c:pt>
                <c:pt idx="140">
                  <c:v>44702</c:v>
                </c:pt>
                <c:pt idx="141">
                  <c:v>44703</c:v>
                </c:pt>
                <c:pt idx="142">
                  <c:v>44704</c:v>
                </c:pt>
                <c:pt idx="143">
                  <c:v>44705</c:v>
                </c:pt>
                <c:pt idx="144">
                  <c:v>44706</c:v>
                </c:pt>
                <c:pt idx="145">
                  <c:v>44707</c:v>
                </c:pt>
                <c:pt idx="146">
                  <c:v>44708</c:v>
                </c:pt>
                <c:pt idx="147">
                  <c:v>44709</c:v>
                </c:pt>
                <c:pt idx="148">
                  <c:v>44710</c:v>
                </c:pt>
                <c:pt idx="149">
                  <c:v>44711</c:v>
                </c:pt>
                <c:pt idx="150">
                  <c:v>44712</c:v>
                </c:pt>
                <c:pt idx="151">
                  <c:v>44713</c:v>
                </c:pt>
                <c:pt idx="152">
                  <c:v>44714</c:v>
                </c:pt>
                <c:pt idx="153">
                  <c:v>44715</c:v>
                </c:pt>
                <c:pt idx="154">
                  <c:v>44716</c:v>
                </c:pt>
                <c:pt idx="155">
                  <c:v>44717</c:v>
                </c:pt>
                <c:pt idx="156">
                  <c:v>44718</c:v>
                </c:pt>
                <c:pt idx="157">
                  <c:v>44719</c:v>
                </c:pt>
                <c:pt idx="158">
                  <c:v>44720</c:v>
                </c:pt>
                <c:pt idx="159">
                  <c:v>44721</c:v>
                </c:pt>
                <c:pt idx="160">
                  <c:v>44722</c:v>
                </c:pt>
                <c:pt idx="161">
                  <c:v>44723</c:v>
                </c:pt>
                <c:pt idx="162">
                  <c:v>44724</c:v>
                </c:pt>
                <c:pt idx="163">
                  <c:v>44725</c:v>
                </c:pt>
                <c:pt idx="164">
                  <c:v>44726</c:v>
                </c:pt>
                <c:pt idx="165">
                  <c:v>44727</c:v>
                </c:pt>
                <c:pt idx="166">
                  <c:v>44728</c:v>
                </c:pt>
                <c:pt idx="167">
                  <c:v>44729</c:v>
                </c:pt>
                <c:pt idx="168">
                  <c:v>44730</c:v>
                </c:pt>
                <c:pt idx="169">
                  <c:v>44731</c:v>
                </c:pt>
                <c:pt idx="170">
                  <c:v>44732</c:v>
                </c:pt>
                <c:pt idx="171">
                  <c:v>44733</c:v>
                </c:pt>
                <c:pt idx="172">
                  <c:v>44734</c:v>
                </c:pt>
                <c:pt idx="173">
                  <c:v>44735</c:v>
                </c:pt>
                <c:pt idx="174">
                  <c:v>44736</c:v>
                </c:pt>
                <c:pt idx="175">
                  <c:v>44737</c:v>
                </c:pt>
                <c:pt idx="176">
                  <c:v>44738</c:v>
                </c:pt>
                <c:pt idx="177">
                  <c:v>44739</c:v>
                </c:pt>
                <c:pt idx="178">
                  <c:v>44740</c:v>
                </c:pt>
                <c:pt idx="179">
                  <c:v>44741</c:v>
                </c:pt>
                <c:pt idx="180">
                  <c:v>44742</c:v>
                </c:pt>
                <c:pt idx="181">
                  <c:v>44743</c:v>
                </c:pt>
                <c:pt idx="182">
                  <c:v>44744</c:v>
                </c:pt>
                <c:pt idx="183">
                  <c:v>44745</c:v>
                </c:pt>
                <c:pt idx="184">
                  <c:v>44746</c:v>
                </c:pt>
                <c:pt idx="185">
                  <c:v>44747</c:v>
                </c:pt>
                <c:pt idx="186">
                  <c:v>44748</c:v>
                </c:pt>
                <c:pt idx="187">
                  <c:v>44749</c:v>
                </c:pt>
                <c:pt idx="188">
                  <c:v>44750</c:v>
                </c:pt>
                <c:pt idx="189">
                  <c:v>44751</c:v>
                </c:pt>
                <c:pt idx="190">
                  <c:v>44752</c:v>
                </c:pt>
                <c:pt idx="191">
                  <c:v>44753</c:v>
                </c:pt>
                <c:pt idx="192">
                  <c:v>44754</c:v>
                </c:pt>
                <c:pt idx="193">
                  <c:v>44755</c:v>
                </c:pt>
                <c:pt idx="194">
                  <c:v>44756</c:v>
                </c:pt>
                <c:pt idx="195">
                  <c:v>44757</c:v>
                </c:pt>
                <c:pt idx="196">
                  <c:v>44758</c:v>
                </c:pt>
                <c:pt idx="197">
                  <c:v>44759</c:v>
                </c:pt>
                <c:pt idx="198">
                  <c:v>44760</c:v>
                </c:pt>
                <c:pt idx="199">
                  <c:v>44761</c:v>
                </c:pt>
                <c:pt idx="200">
                  <c:v>44762</c:v>
                </c:pt>
                <c:pt idx="201">
                  <c:v>44763</c:v>
                </c:pt>
                <c:pt idx="202">
                  <c:v>44764</c:v>
                </c:pt>
                <c:pt idx="203">
                  <c:v>44765</c:v>
                </c:pt>
                <c:pt idx="204">
                  <c:v>44766</c:v>
                </c:pt>
                <c:pt idx="205">
                  <c:v>44767</c:v>
                </c:pt>
                <c:pt idx="206">
                  <c:v>44768</c:v>
                </c:pt>
                <c:pt idx="207">
                  <c:v>44769</c:v>
                </c:pt>
                <c:pt idx="208">
                  <c:v>44770</c:v>
                </c:pt>
                <c:pt idx="209">
                  <c:v>44771</c:v>
                </c:pt>
                <c:pt idx="210">
                  <c:v>44772</c:v>
                </c:pt>
                <c:pt idx="211">
                  <c:v>44773</c:v>
                </c:pt>
                <c:pt idx="212">
                  <c:v>44774</c:v>
                </c:pt>
                <c:pt idx="213">
                  <c:v>44775</c:v>
                </c:pt>
                <c:pt idx="214">
                  <c:v>44776</c:v>
                </c:pt>
                <c:pt idx="215">
                  <c:v>44777</c:v>
                </c:pt>
                <c:pt idx="216">
                  <c:v>44778</c:v>
                </c:pt>
                <c:pt idx="217">
                  <c:v>44779</c:v>
                </c:pt>
                <c:pt idx="218">
                  <c:v>44780</c:v>
                </c:pt>
                <c:pt idx="219">
                  <c:v>44781</c:v>
                </c:pt>
                <c:pt idx="220">
                  <c:v>44782</c:v>
                </c:pt>
                <c:pt idx="221">
                  <c:v>44783</c:v>
                </c:pt>
                <c:pt idx="222">
                  <c:v>44784</c:v>
                </c:pt>
                <c:pt idx="223">
                  <c:v>44785</c:v>
                </c:pt>
                <c:pt idx="224">
                  <c:v>44786</c:v>
                </c:pt>
                <c:pt idx="225">
                  <c:v>44787</c:v>
                </c:pt>
                <c:pt idx="226">
                  <c:v>44788</c:v>
                </c:pt>
                <c:pt idx="227">
                  <c:v>44789</c:v>
                </c:pt>
                <c:pt idx="228">
                  <c:v>44790</c:v>
                </c:pt>
                <c:pt idx="229">
                  <c:v>44791</c:v>
                </c:pt>
                <c:pt idx="230">
                  <c:v>44792</c:v>
                </c:pt>
                <c:pt idx="231">
                  <c:v>44793</c:v>
                </c:pt>
                <c:pt idx="232">
                  <c:v>44794</c:v>
                </c:pt>
                <c:pt idx="233">
                  <c:v>44795</c:v>
                </c:pt>
                <c:pt idx="234">
                  <c:v>44796</c:v>
                </c:pt>
                <c:pt idx="235">
                  <c:v>44797</c:v>
                </c:pt>
                <c:pt idx="236">
                  <c:v>44798</c:v>
                </c:pt>
                <c:pt idx="237">
                  <c:v>44799</c:v>
                </c:pt>
                <c:pt idx="238">
                  <c:v>44800</c:v>
                </c:pt>
                <c:pt idx="239">
                  <c:v>44801</c:v>
                </c:pt>
                <c:pt idx="240">
                  <c:v>44802</c:v>
                </c:pt>
                <c:pt idx="241">
                  <c:v>44803</c:v>
                </c:pt>
                <c:pt idx="242">
                  <c:v>44804</c:v>
                </c:pt>
                <c:pt idx="243">
                  <c:v>44805</c:v>
                </c:pt>
                <c:pt idx="244">
                  <c:v>44806</c:v>
                </c:pt>
                <c:pt idx="245">
                  <c:v>44807</c:v>
                </c:pt>
                <c:pt idx="246">
                  <c:v>44808</c:v>
                </c:pt>
                <c:pt idx="247">
                  <c:v>44809</c:v>
                </c:pt>
                <c:pt idx="248">
                  <c:v>44810</c:v>
                </c:pt>
                <c:pt idx="249">
                  <c:v>44811</c:v>
                </c:pt>
                <c:pt idx="250">
                  <c:v>44812</c:v>
                </c:pt>
                <c:pt idx="251">
                  <c:v>44813</c:v>
                </c:pt>
                <c:pt idx="252">
                  <c:v>44814</c:v>
                </c:pt>
                <c:pt idx="253">
                  <c:v>44815</c:v>
                </c:pt>
                <c:pt idx="254">
                  <c:v>44816</c:v>
                </c:pt>
                <c:pt idx="255">
                  <c:v>44817</c:v>
                </c:pt>
                <c:pt idx="256">
                  <c:v>44818</c:v>
                </c:pt>
                <c:pt idx="257">
                  <c:v>44819</c:v>
                </c:pt>
                <c:pt idx="258">
                  <c:v>44820</c:v>
                </c:pt>
                <c:pt idx="259">
                  <c:v>44821</c:v>
                </c:pt>
                <c:pt idx="260">
                  <c:v>44822</c:v>
                </c:pt>
                <c:pt idx="261">
                  <c:v>44823</c:v>
                </c:pt>
                <c:pt idx="262">
                  <c:v>44824</c:v>
                </c:pt>
                <c:pt idx="263">
                  <c:v>44825</c:v>
                </c:pt>
                <c:pt idx="264">
                  <c:v>44826</c:v>
                </c:pt>
                <c:pt idx="265">
                  <c:v>44827</c:v>
                </c:pt>
                <c:pt idx="266">
                  <c:v>44828</c:v>
                </c:pt>
                <c:pt idx="267">
                  <c:v>44829</c:v>
                </c:pt>
                <c:pt idx="268">
                  <c:v>44830</c:v>
                </c:pt>
                <c:pt idx="269">
                  <c:v>44831</c:v>
                </c:pt>
                <c:pt idx="270">
                  <c:v>44832</c:v>
                </c:pt>
                <c:pt idx="271">
                  <c:v>44833</c:v>
                </c:pt>
                <c:pt idx="272">
                  <c:v>44834</c:v>
                </c:pt>
                <c:pt idx="273">
                  <c:v>44835</c:v>
                </c:pt>
                <c:pt idx="274">
                  <c:v>44836</c:v>
                </c:pt>
                <c:pt idx="275">
                  <c:v>44837</c:v>
                </c:pt>
                <c:pt idx="276">
                  <c:v>44838</c:v>
                </c:pt>
                <c:pt idx="277">
                  <c:v>44839</c:v>
                </c:pt>
                <c:pt idx="278">
                  <c:v>44840</c:v>
                </c:pt>
                <c:pt idx="279">
                  <c:v>44841</c:v>
                </c:pt>
                <c:pt idx="280">
                  <c:v>44842</c:v>
                </c:pt>
                <c:pt idx="281">
                  <c:v>44843</c:v>
                </c:pt>
                <c:pt idx="282">
                  <c:v>44844</c:v>
                </c:pt>
                <c:pt idx="283">
                  <c:v>44845</c:v>
                </c:pt>
                <c:pt idx="284">
                  <c:v>44846</c:v>
                </c:pt>
                <c:pt idx="285">
                  <c:v>44847</c:v>
                </c:pt>
                <c:pt idx="286">
                  <c:v>44848</c:v>
                </c:pt>
                <c:pt idx="287">
                  <c:v>44849</c:v>
                </c:pt>
                <c:pt idx="288">
                  <c:v>44850</c:v>
                </c:pt>
                <c:pt idx="289">
                  <c:v>44851</c:v>
                </c:pt>
                <c:pt idx="290">
                  <c:v>44852</c:v>
                </c:pt>
                <c:pt idx="291">
                  <c:v>44853</c:v>
                </c:pt>
                <c:pt idx="292">
                  <c:v>44854</c:v>
                </c:pt>
                <c:pt idx="293">
                  <c:v>44855</c:v>
                </c:pt>
                <c:pt idx="294">
                  <c:v>44856</c:v>
                </c:pt>
                <c:pt idx="295">
                  <c:v>44857</c:v>
                </c:pt>
                <c:pt idx="296">
                  <c:v>44858</c:v>
                </c:pt>
                <c:pt idx="297">
                  <c:v>44859</c:v>
                </c:pt>
                <c:pt idx="298">
                  <c:v>44860</c:v>
                </c:pt>
                <c:pt idx="299">
                  <c:v>44861</c:v>
                </c:pt>
                <c:pt idx="300">
                  <c:v>44862</c:v>
                </c:pt>
                <c:pt idx="301">
                  <c:v>44863</c:v>
                </c:pt>
                <c:pt idx="302">
                  <c:v>44864</c:v>
                </c:pt>
                <c:pt idx="303">
                  <c:v>44865</c:v>
                </c:pt>
                <c:pt idx="304">
                  <c:v>44866</c:v>
                </c:pt>
                <c:pt idx="305">
                  <c:v>44867</c:v>
                </c:pt>
                <c:pt idx="306">
                  <c:v>44868</c:v>
                </c:pt>
                <c:pt idx="307">
                  <c:v>44869</c:v>
                </c:pt>
                <c:pt idx="308">
                  <c:v>44870</c:v>
                </c:pt>
                <c:pt idx="309">
                  <c:v>44871</c:v>
                </c:pt>
                <c:pt idx="310">
                  <c:v>44872</c:v>
                </c:pt>
                <c:pt idx="311">
                  <c:v>44873</c:v>
                </c:pt>
                <c:pt idx="312">
                  <c:v>44874</c:v>
                </c:pt>
                <c:pt idx="313">
                  <c:v>44875</c:v>
                </c:pt>
                <c:pt idx="314">
                  <c:v>44876</c:v>
                </c:pt>
                <c:pt idx="315">
                  <c:v>44877</c:v>
                </c:pt>
                <c:pt idx="316">
                  <c:v>44878</c:v>
                </c:pt>
                <c:pt idx="317">
                  <c:v>44879</c:v>
                </c:pt>
                <c:pt idx="318">
                  <c:v>44880</c:v>
                </c:pt>
                <c:pt idx="319">
                  <c:v>44881</c:v>
                </c:pt>
                <c:pt idx="320">
                  <c:v>44882</c:v>
                </c:pt>
                <c:pt idx="321">
                  <c:v>44883</c:v>
                </c:pt>
                <c:pt idx="322">
                  <c:v>44884</c:v>
                </c:pt>
                <c:pt idx="323">
                  <c:v>44885</c:v>
                </c:pt>
                <c:pt idx="324">
                  <c:v>44886</c:v>
                </c:pt>
                <c:pt idx="325">
                  <c:v>44887</c:v>
                </c:pt>
                <c:pt idx="326">
                  <c:v>44888</c:v>
                </c:pt>
                <c:pt idx="327">
                  <c:v>44889</c:v>
                </c:pt>
                <c:pt idx="328">
                  <c:v>44890</c:v>
                </c:pt>
                <c:pt idx="329">
                  <c:v>44891</c:v>
                </c:pt>
                <c:pt idx="330">
                  <c:v>44892</c:v>
                </c:pt>
                <c:pt idx="331">
                  <c:v>44893</c:v>
                </c:pt>
                <c:pt idx="332">
                  <c:v>44894</c:v>
                </c:pt>
                <c:pt idx="333">
                  <c:v>44895</c:v>
                </c:pt>
                <c:pt idx="334">
                  <c:v>44896</c:v>
                </c:pt>
                <c:pt idx="335">
                  <c:v>44897</c:v>
                </c:pt>
                <c:pt idx="336">
                  <c:v>44898</c:v>
                </c:pt>
                <c:pt idx="337">
                  <c:v>44899</c:v>
                </c:pt>
                <c:pt idx="338">
                  <c:v>44900</c:v>
                </c:pt>
                <c:pt idx="339">
                  <c:v>44901</c:v>
                </c:pt>
                <c:pt idx="340">
                  <c:v>44902</c:v>
                </c:pt>
                <c:pt idx="341">
                  <c:v>44903</c:v>
                </c:pt>
                <c:pt idx="342">
                  <c:v>44904</c:v>
                </c:pt>
                <c:pt idx="343">
                  <c:v>44905</c:v>
                </c:pt>
                <c:pt idx="344">
                  <c:v>44906</c:v>
                </c:pt>
                <c:pt idx="345">
                  <c:v>44907</c:v>
                </c:pt>
                <c:pt idx="346">
                  <c:v>44908</c:v>
                </c:pt>
                <c:pt idx="347">
                  <c:v>44909</c:v>
                </c:pt>
                <c:pt idx="348">
                  <c:v>44910</c:v>
                </c:pt>
                <c:pt idx="349">
                  <c:v>44911</c:v>
                </c:pt>
                <c:pt idx="350">
                  <c:v>44912</c:v>
                </c:pt>
                <c:pt idx="351">
                  <c:v>44913</c:v>
                </c:pt>
                <c:pt idx="352">
                  <c:v>44914</c:v>
                </c:pt>
                <c:pt idx="353">
                  <c:v>44915</c:v>
                </c:pt>
                <c:pt idx="354">
                  <c:v>44916</c:v>
                </c:pt>
                <c:pt idx="355">
                  <c:v>44917</c:v>
                </c:pt>
                <c:pt idx="356">
                  <c:v>44918</c:v>
                </c:pt>
                <c:pt idx="357">
                  <c:v>44919</c:v>
                </c:pt>
                <c:pt idx="358">
                  <c:v>44920</c:v>
                </c:pt>
                <c:pt idx="359">
                  <c:v>44921</c:v>
                </c:pt>
                <c:pt idx="360">
                  <c:v>44922</c:v>
                </c:pt>
                <c:pt idx="361">
                  <c:v>44923</c:v>
                </c:pt>
                <c:pt idx="362">
                  <c:v>44924</c:v>
                </c:pt>
                <c:pt idx="363">
                  <c:v>44925</c:v>
                </c:pt>
                <c:pt idx="364">
                  <c:v>44926</c:v>
                </c:pt>
                <c:pt idx="365">
                  <c:v>44927</c:v>
                </c:pt>
                <c:pt idx="366">
                  <c:v>44928</c:v>
                </c:pt>
                <c:pt idx="367">
                  <c:v>44929</c:v>
                </c:pt>
                <c:pt idx="368">
                  <c:v>44930</c:v>
                </c:pt>
                <c:pt idx="369">
                  <c:v>44931</c:v>
                </c:pt>
                <c:pt idx="370">
                  <c:v>44932</c:v>
                </c:pt>
                <c:pt idx="371">
                  <c:v>44933</c:v>
                </c:pt>
                <c:pt idx="372">
                  <c:v>44934</c:v>
                </c:pt>
                <c:pt idx="373">
                  <c:v>44935</c:v>
                </c:pt>
                <c:pt idx="374">
                  <c:v>44936</c:v>
                </c:pt>
                <c:pt idx="375">
                  <c:v>44937</c:v>
                </c:pt>
                <c:pt idx="376">
                  <c:v>44938</c:v>
                </c:pt>
                <c:pt idx="377">
                  <c:v>44939</c:v>
                </c:pt>
                <c:pt idx="378">
                  <c:v>44940</c:v>
                </c:pt>
                <c:pt idx="379">
                  <c:v>44941</c:v>
                </c:pt>
                <c:pt idx="380">
                  <c:v>44942</c:v>
                </c:pt>
                <c:pt idx="381">
                  <c:v>44943</c:v>
                </c:pt>
                <c:pt idx="382">
                  <c:v>44944</c:v>
                </c:pt>
                <c:pt idx="383">
                  <c:v>44945</c:v>
                </c:pt>
                <c:pt idx="384">
                  <c:v>44946</c:v>
                </c:pt>
                <c:pt idx="385">
                  <c:v>44947</c:v>
                </c:pt>
                <c:pt idx="386">
                  <c:v>44948</c:v>
                </c:pt>
                <c:pt idx="387">
                  <c:v>44949</c:v>
                </c:pt>
                <c:pt idx="388">
                  <c:v>44950</c:v>
                </c:pt>
                <c:pt idx="389">
                  <c:v>44951</c:v>
                </c:pt>
                <c:pt idx="390">
                  <c:v>44952</c:v>
                </c:pt>
                <c:pt idx="391">
                  <c:v>44953</c:v>
                </c:pt>
                <c:pt idx="392">
                  <c:v>44954</c:v>
                </c:pt>
                <c:pt idx="393">
                  <c:v>44955</c:v>
                </c:pt>
                <c:pt idx="394">
                  <c:v>44956</c:v>
                </c:pt>
                <c:pt idx="395">
                  <c:v>44957</c:v>
                </c:pt>
                <c:pt idx="396">
                  <c:v>44958</c:v>
                </c:pt>
                <c:pt idx="397">
                  <c:v>44959</c:v>
                </c:pt>
                <c:pt idx="398">
                  <c:v>44960</c:v>
                </c:pt>
                <c:pt idx="399">
                  <c:v>44961</c:v>
                </c:pt>
                <c:pt idx="400">
                  <c:v>44962</c:v>
                </c:pt>
                <c:pt idx="401">
                  <c:v>44963</c:v>
                </c:pt>
                <c:pt idx="402">
                  <c:v>44964</c:v>
                </c:pt>
                <c:pt idx="403">
                  <c:v>44965</c:v>
                </c:pt>
                <c:pt idx="404">
                  <c:v>44966</c:v>
                </c:pt>
                <c:pt idx="405">
                  <c:v>44967</c:v>
                </c:pt>
                <c:pt idx="406">
                  <c:v>44968</c:v>
                </c:pt>
                <c:pt idx="407">
                  <c:v>44969</c:v>
                </c:pt>
                <c:pt idx="408">
                  <c:v>44970</c:v>
                </c:pt>
                <c:pt idx="409">
                  <c:v>44971</c:v>
                </c:pt>
                <c:pt idx="410">
                  <c:v>44972</c:v>
                </c:pt>
                <c:pt idx="411">
                  <c:v>44973</c:v>
                </c:pt>
                <c:pt idx="412">
                  <c:v>44974</c:v>
                </c:pt>
                <c:pt idx="413">
                  <c:v>44975</c:v>
                </c:pt>
                <c:pt idx="414">
                  <c:v>44976</c:v>
                </c:pt>
                <c:pt idx="415">
                  <c:v>44977</c:v>
                </c:pt>
                <c:pt idx="416">
                  <c:v>44978</c:v>
                </c:pt>
                <c:pt idx="417">
                  <c:v>44979</c:v>
                </c:pt>
                <c:pt idx="418">
                  <c:v>44980</c:v>
                </c:pt>
                <c:pt idx="419">
                  <c:v>44981</c:v>
                </c:pt>
                <c:pt idx="420">
                  <c:v>44982</c:v>
                </c:pt>
                <c:pt idx="421">
                  <c:v>44983</c:v>
                </c:pt>
                <c:pt idx="422">
                  <c:v>44984</c:v>
                </c:pt>
                <c:pt idx="423">
                  <c:v>44985</c:v>
                </c:pt>
                <c:pt idx="424">
                  <c:v>44986</c:v>
                </c:pt>
                <c:pt idx="425">
                  <c:v>44987</c:v>
                </c:pt>
                <c:pt idx="426">
                  <c:v>44988</c:v>
                </c:pt>
                <c:pt idx="427">
                  <c:v>44989</c:v>
                </c:pt>
                <c:pt idx="428">
                  <c:v>44990</c:v>
                </c:pt>
                <c:pt idx="429">
                  <c:v>44991</c:v>
                </c:pt>
                <c:pt idx="430">
                  <c:v>44992</c:v>
                </c:pt>
                <c:pt idx="431">
                  <c:v>44993</c:v>
                </c:pt>
                <c:pt idx="432">
                  <c:v>44994</c:v>
                </c:pt>
                <c:pt idx="433">
                  <c:v>44995</c:v>
                </c:pt>
                <c:pt idx="434">
                  <c:v>44996</c:v>
                </c:pt>
                <c:pt idx="435">
                  <c:v>44997</c:v>
                </c:pt>
                <c:pt idx="436">
                  <c:v>44998</c:v>
                </c:pt>
                <c:pt idx="437">
                  <c:v>44999</c:v>
                </c:pt>
                <c:pt idx="438">
                  <c:v>45000</c:v>
                </c:pt>
                <c:pt idx="439">
                  <c:v>45001</c:v>
                </c:pt>
                <c:pt idx="440">
                  <c:v>45002</c:v>
                </c:pt>
                <c:pt idx="441">
                  <c:v>45003</c:v>
                </c:pt>
                <c:pt idx="442">
                  <c:v>45004</c:v>
                </c:pt>
                <c:pt idx="443">
                  <c:v>45005</c:v>
                </c:pt>
                <c:pt idx="444">
                  <c:v>45006</c:v>
                </c:pt>
                <c:pt idx="445">
                  <c:v>45007</c:v>
                </c:pt>
                <c:pt idx="446">
                  <c:v>45008</c:v>
                </c:pt>
                <c:pt idx="447">
                  <c:v>45009</c:v>
                </c:pt>
                <c:pt idx="448">
                  <c:v>45010</c:v>
                </c:pt>
                <c:pt idx="449">
                  <c:v>45011</c:v>
                </c:pt>
                <c:pt idx="450">
                  <c:v>45012</c:v>
                </c:pt>
                <c:pt idx="451">
                  <c:v>45013</c:v>
                </c:pt>
                <c:pt idx="452">
                  <c:v>45014</c:v>
                </c:pt>
                <c:pt idx="453">
                  <c:v>45015</c:v>
                </c:pt>
                <c:pt idx="454">
                  <c:v>45016</c:v>
                </c:pt>
                <c:pt idx="455">
                  <c:v>45017</c:v>
                </c:pt>
                <c:pt idx="456">
                  <c:v>45018</c:v>
                </c:pt>
                <c:pt idx="457">
                  <c:v>45019</c:v>
                </c:pt>
                <c:pt idx="458">
                  <c:v>45020</c:v>
                </c:pt>
                <c:pt idx="459">
                  <c:v>45021</c:v>
                </c:pt>
                <c:pt idx="460">
                  <c:v>45022</c:v>
                </c:pt>
                <c:pt idx="461">
                  <c:v>45023</c:v>
                </c:pt>
                <c:pt idx="462">
                  <c:v>45024</c:v>
                </c:pt>
                <c:pt idx="463">
                  <c:v>45025</c:v>
                </c:pt>
                <c:pt idx="464">
                  <c:v>45026</c:v>
                </c:pt>
                <c:pt idx="465">
                  <c:v>45027</c:v>
                </c:pt>
                <c:pt idx="466">
                  <c:v>45028</c:v>
                </c:pt>
                <c:pt idx="467">
                  <c:v>45029</c:v>
                </c:pt>
                <c:pt idx="468">
                  <c:v>45030</c:v>
                </c:pt>
                <c:pt idx="469">
                  <c:v>45031</c:v>
                </c:pt>
                <c:pt idx="470">
                  <c:v>45032</c:v>
                </c:pt>
                <c:pt idx="471">
                  <c:v>45033</c:v>
                </c:pt>
                <c:pt idx="472">
                  <c:v>45034</c:v>
                </c:pt>
                <c:pt idx="473">
                  <c:v>45035</c:v>
                </c:pt>
                <c:pt idx="474">
                  <c:v>45036</c:v>
                </c:pt>
                <c:pt idx="475">
                  <c:v>45037</c:v>
                </c:pt>
                <c:pt idx="476">
                  <c:v>45038</c:v>
                </c:pt>
                <c:pt idx="477">
                  <c:v>45039</c:v>
                </c:pt>
                <c:pt idx="478">
                  <c:v>45040</c:v>
                </c:pt>
                <c:pt idx="479">
                  <c:v>45041</c:v>
                </c:pt>
                <c:pt idx="480">
                  <c:v>45042</c:v>
                </c:pt>
                <c:pt idx="481">
                  <c:v>45043</c:v>
                </c:pt>
                <c:pt idx="482">
                  <c:v>45044</c:v>
                </c:pt>
                <c:pt idx="483">
                  <c:v>45045</c:v>
                </c:pt>
                <c:pt idx="484">
                  <c:v>45046</c:v>
                </c:pt>
                <c:pt idx="485">
                  <c:v>45047</c:v>
                </c:pt>
                <c:pt idx="486">
                  <c:v>45048</c:v>
                </c:pt>
                <c:pt idx="487">
                  <c:v>45049</c:v>
                </c:pt>
                <c:pt idx="488">
                  <c:v>45050</c:v>
                </c:pt>
                <c:pt idx="489">
                  <c:v>45051</c:v>
                </c:pt>
                <c:pt idx="490">
                  <c:v>45052</c:v>
                </c:pt>
                <c:pt idx="491">
                  <c:v>45053</c:v>
                </c:pt>
                <c:pt idx="492">
                  <c:v>45054</c:v>
                </c:pt>
                <c:pt idx="493">
                  <c:v>45055</c:v>
                </c:pt>
                <c:pt idx="494">
                  <c:v>45056</c:v>
                </c:pt>
                <c:pt idx="495">
                  <c:v>45057</c:v>
                </c:pt>
                <c:pt idx="496">
                  <c:v>45058</c:v>
                </c:pt>
                <c:pt idx="497">
                  <c:v>45059</c:v>
                </c:pt>
                <c:pt idx="498">
                  <c:v>45060</c:v>
                </c:pt>
                <c:pt idx="499">
                  <c:v>45061</c:v>
                </c:pt>
                <c:pt idx="500">
                  <c:v>45062</c:v>
                </c:pt>
                <c:pt idx="501">
                  <c:v>45063</c:v>
                </c:pt>
                <c:pt idx="502">
                  <c:v>45064</c:v>
                </c:pt>
                <c:pt idx="503">
                  <c:v>45065</c:v>
                </c:pt>
                <c:pt idx="504">
                  <c:v>45066</c:v>
                </c:pt>
                <c:pt idx="505">
                  <c:v>45067</c:v>
                </c:pt>
                <c:pt idx="506">
                  <c:v>45068</c:v>
                </c:pt>
                <c:pt idx="507">
                  <c:v>45069</c:v>
                </c:pt>
                <c:pt idx="508">
                  <c:v>45070</c:v>
                </c:pt>
                <c:pt idx="509">
                  <c:v>45071</c:v>
                </c:pt>
                <c:pt idx="510">
                  <c:v>45072</c:v>
                </c:pt>
                <c:pt idx="511">
                  <c:v>45073</c:v>
                </c:pt>
                <c:pt idx="512">
                  <c:v>45074</c:v>
                </c:pt>
                <c:pt idx="513">
                  <c:v>45075</c:v>
                </c:pt>
                <c:pt idx="514">
                  <c:v>45076</c:v>
                </c:pt>
                <c:pt idx="515">
                  <c:v>45077</c:v>
                </c:pt>
                <c:pt idx="516">
                  <c:v>45078</c:v>
                </c:pt>
                <c:pt idx="517">
                  <c:v>45079</c:v>
                </c:pt>
                <c:pt idx="518">
                  <c:v>45080</c:v>
                </c:pt>
                <c:pt idx="519">
                  <c:v>45081</c:v>
                </c:pt>
                <c:pt idx="520">
                  <c:v>45082</c:v>
                </c:pt>
                <c:pt idx="521">
                  <c:v>45083</c:v>
                </c:pt>
                <c:pt idx="522">
                  <c:v>45084</c:v>
                </c:pt>
                <c:pt idx="523">
                  <c:v>45085</c:v>
                </c:pt>
                <c:pt idx="524">
                  <c:v>45086</c:v>
                </c:pt>
                <c:pt idx="525">
                  <c:v>45087</c:v>
                </c:pt>
                <c:pt idx="526">
                  <c:v>45088</c:v>
                </c:pt>
                <c:pt idx="527">
                  <c:v>45089</c:v>
                </c:pt>
                <c:pt idx="528">
                  <c:v>45090</c:v>
                </c:pt>
                <c:pt idx="529">
                  <c:v>45091</c:v>
                </c:pt>
                <c:pt idx="530">
                  <c:v>45092</c:v>
                </c:pt>
                <c:pt idx="531">
                  <c:v>45093</c:v>
                </c:pt>
                <c:pt idx="532">
                  <c:v>45094</c:v>
                </c:pt>
                <c:pt idx="533">
                  <c:v>45095</c:v>
                </c:pt>
                <c:pt idx="534">
                  <c:v>45096</c:v>
                </c:pt>
                <c:pt idx="535">
                  <c:v>45097</c:v>
                </c:pt>
              </c:numCache>
            </c:numRef>
          </c:cat>
          <c:val>
            <c:numRef>
              <c:f>'[Диаграмма в Microsoft PowerPoint]Лист2'!$F$24:$F$559</c:f>
              <c:numCache>
                <c:formatCode>0.00%</c:formatCode>
                <c:ptCount val="536"/>
                <c:pt idx="0">
                  <c:v>9.2499999999999999E-2</c:v>
                </c:pt>
                <c:pt idx="1">
                  <c:v>9.2499999999999999E-2</c:v>
                </c:pt>
                <c:pt idx="2">
                  <c:v>9.2499999999999999E-2</c:v>
                </c:pt>
                <c:pt idx="3">
                  <c:v>9.2499999999999999E-2</c:v>
                </c:pt>
                <c:pt idx="4">
                  <c:v>9.2499999999999999E-2</c:v>
                </c:pt>
                <c:pt idx="5">
                  <c:v>9.2499999999999999E-2</c:v>
                </c:pt>
                <c:pt idx="6">
                  <c:v>9.2499999999999999E-2</c:v>
                </c:pt>
                <c:pt idx="7">
                  <c:v>9.2499999999999999E-2</c:v>
                </c:pt>
                <c:pt idx="8">
                  <c:v>9.2499999999999999E-2</c:v>
                </c:pt>
                <c:pt idx="9">
                  <c:v>9.2499999999999999E-2</c:v>
                </c:pt>
                <c:pt idx="10">
                  <c:v>9.2499999999999999E-2</c:v>
                </c:pt>
                <c:pt idx="11">
                  <c:v>9.2499999999999999E-2</c:v>
                </c:pt>
                <c:pt idx="12">
                  <c:v>9.2499999999999999E-2</c:v>
                </c:pt>
                <c:pt idx="13">
                  <c:v>9.2499999999999999E-2</c:v>
                </c:pt>
                <c:pt idx="14">
                  <c:v>9.2499999999999999E-2</c:v>
                </c:pt>
                <c:pt idx="15">
                  <c:v>9.2499999999999999E-2</c:v>
                </c:pt>
                <c:pt idx="16">
                  <c:v>9.2499999999999999E-2</c:v>
                </c:pt>
                <c:pt idx="17">
                  <c:v>9.2499999999999999E-2</c:v>
                </c:pt>
                <c:pt idx="18">
                  <c:v>9.2499999999999999E-2</c:v>
                </c:pt>
                <c:pt idx="19">
                  <c:v>9.2499999999999999E-2</c:v>
                </c:pt>
                <c:pt idx="20">
                  <c:v>9.2499999999999999E-2</c:v>
                </c:pt>
                <c:pt idx="21">
                  <c:v>9.2499999999999999E-2</c:v>
                </c:pt>
                <c:pt idx="22">
                  <c:v>9.2499999999999999E-2</c:v>
                </c:pt>
                <c:pt idx="23">
                  <c:v>9.2499999999999999E-2</c:v>
                </c:pt>
                <c:pt idx="24">
                  <c:v>9.2499999999999999E-2</c:v>
                </c:pt>
                <c:pt idx="25">
                  <c:v>9.2499999999999999E-2</c:v>
                </c:pt>
                <c:pt idx="26">
                  <c:v>9.2499999999999999E-2</c:v>
                </c:pt>
                <c:pt idx="27">
                  <c:v>9.2499999999999999E-2</c:v>
                </c:pt>
                <c:pt idx="28">
                  <c:v>9.2499999999999999E-2</c:v>
                </c:pt>
                <c:pt idx="29">
                  <c:v>9.2499999999999999E-2</c:v>
                </c:pt>
                <c:pt idx="30">
                  <c:v>9.2499999999999999E-2</c:v>
                </c:pt>
                <c:pt idx="31">
                  <c:v>9.2499999999999999E-2</c:v>
                </c:pt>
                <c:pt idx="32">
                  <c:v>9.2499999999999999E-2</c:v>
                </c:pt>
                <c:pt idx="33">
                  <c:v>9.2499999999999999E-2</c:v>
                </c:pt>
                <c:pt idx="34">
                  <c:v>9.2499999999999999E-2</c:v>
                </c:pt>
                <c:pt idx="35">
                  <c:v>9.2499999999999999E-2</c:v>
                </c:pt>
                <c:pt idx="36">
                  <c:v>9.2499999999999999E-2</c:v>
                </c:pt>
                <c:pt idx="37">
                  <c:v>9.2499999999999999E-2</c:v>
                </c:pt>
                <c:pt idx="38">
                  <c:v>9.2499999999999999E-2</c:v>
                </c:pt>
                <c:pt idx="39">
                  <c:v>9.2499999999999999E-2</c:v>
                </c:pt>
                <c:pt idx="40">
                  <c:v>9.2499999999999999E-2</c:v>
                </c:pt>
                <c:pt idx="41">
                  <c:v>9.2499999999999999E-2</c:v>
                </c:pt>
                <c:pt idx="42">
                  <c:v>9.2499999999999999E-2</c:v>
                </c:pt>
                <c:pt idx="43">
                  <c:v>9.2499999999999999E-2</c:v>
                </c:pt>
                <c:pt idx="44">
                  <c:v>9.2499999999999999E-2</c:v>
                </c:pt>
                <c:pt idx="45">
                  <c:v>9.2499999999999999E-2</c:v>
                </c:pt>
                <c:pt idx="46">
                  <c:v>9.2499999999999999E-2</c:v>
                </c:pt>
                <c:pt idx="47">
                  <c:v>9.2499999999999999E-2</c:v>
                </c:pt>
                <c:pt idx="48">
                  <c:v>9.2499999999999999E-2</c:v>
                </c:pt>
                <c:pt idx="49">
                  <c:v>9.2499999999999999E-2</c:v>
                </c:pt>
                <c:pt idx="50">
                  <c:v>9.2499999999999999E-2</c:v>
                </c:pt>
                <c:pt idx="51">
                  <c:v>9.2499999999999999E-2</c:v>
                </c:pt>
                <c:pt idx="52">
                  <c:v>9.2499999999999999E-2</c:v>
                </c:pt>
                <c:pt idx="53">
                  <c:v>9.2499999999999999E-2</c:v>
                </c:pt>
                <c:pt idx="54">
                  <c:v>9.2499999999999999E-2</c:v>
                </c:pt>
                <c:pt idx="55">
                  <c:v>9.2499999999999999E-2</c:v>
                </c:pt>
                <c:pt idx="56">
                  <c:v>9.2499999999999999E-2</c:v>
                </c:pt>
                <c:pt idx="57">
                  <c:v>9.2499999999999999E-2</c:v>
                </c:pt>
                <c:pt idx="58">
                  <c:v>9.2499999999999999E-2</c:v>
                </c:pt>
                <c:pt idx="59">
                  <c:v>0.12</c:v>
                </c:pt>
                <c:pt idx="60">
                  <c:v>0.12</c:v>
                </c:pt>
                <c:pt idx="61">
                  <c:v>0.12</c:v>
                </c:pt>
                <c:pt idx="62">
                  <c:v>0.12</c:v>
                </c:pt>
                <c:pt idx="63">
                  <c:v>0.12</c:v>
                </c:pt>
                <c:pt idx="64">
                  <c:v>0.12</c:v>
                </c:pt>
                <c:pt idx="65">
                  <c:v>0.12</c:v>
                </c:pt>
                <c:pt idx="66">
                  <c:v>0.12</c:v>
                </c:pt>
                <c:pt idx="67">
                  <c:v>0.12</c:v>
                </c:pt>
                <c:pt idx="68">
                  <c:v>0.12</c:v>
                </c:pt>
                <c:pt idx="69">
                  <c:v>0.12</c:v>
                </c:pt>
                <c:pt idx="70">
                  <c:v>0.12</c:v>
                </c:pt>
                <c:pt idx="71">
                  <c:v>0.12</c:v>
                </c:pt>
                <c:pt idx="72">
                  <c:v>0.12</c:v>
                </c:pt>
                <c:pt idx="73">
                  <c:v>0.12</c:v>
                </c:pt>
                <c:pt idx="74">
                  <c:v>0.12</c:v>
                </c:pt>
                <c:pt idx="75">
                  <c:v>0.12</c:v>
                </c:pt>
                <c:pt idx="76">
                  <c:v>0.12</c:v>
                </c:pt>
                <c:pt idx="77">
                  <c:v>0.12</c:v>
                </c:pt>
                <c:pt idx="78">
                  <c:v>0.12</c:v>
                </c:pt>
                <c:pt idx="79">
                  <c:v>0.12</c:v>
                </c:pt>
                <c:pt idx="80">
                  <c:v>0.12</c:v>
                </c:pt>
                <c:pt idx="81">
                  <c:v>0.12</c:v>
                </c:pt>
                <c:pt idx="82">
                  <c:v>0.12</c:v>
                </c:pt>
                <c:pt idx="83">
                  <c:v>0.12</c:v>
                </c:pt>
                <c:pt idx="84">
                  <c:v>0.12</c:v>
                </c:pt>
                <c:pt idx="85">
                  <c:v>0.12</c:v>
                </c:pt>
                <c:pt idx="86">
                  <c:v>0.12</c:v>
                </c:pt>
                <c:pt idx="87">
                  <c:v>0.12</c:v>
                </c:pt>
                <c:pt idx="88">
                  <c:v>0.12</c:v>
                </c:pt>
                <c:pt idx="89">
                  <c:v>0.12</c:v>
                </c:pt>
                <c:pt idx="90">
                  <c:v>0.12</c:v>
                </c:pt>
                <c:pt idx="91">
                  <c:v>0.12</c:v>
                </c:pt>
                <c:pt idx="92">
                  <c:v>0.12</c:v>
                </c:pt>
                <c:pt idx="93">
                  <c:v>0.12</c:v>
                </c:pt>
                <c:pt idx="94">
                  <c:v>0.12</c:v>
                </c:pt>
                <c:pt idx="95">
                  <c:v>0.12</c:v>
                </c:pt>
                <c:pt idx="96">
                  <c:v>0.12</c:v>
                </c:pt>
                <c:pt idx="97">
                  <c:v>0.12</c:v>
                </c:pt>
                <c:pt idx="98">
                  <c:v>0.12</c:v>
                </c:pt>
                <c:pt idx="99">
                  <c:v>0.12</c:v>
                </c:pt>
                <c:pt idx="100">
                  <c:v>0.12</c:v>
                </c:pt>
                <c:pt idx="101">
                  <c:v>0.12</c:v>
                </c:pt>
                <c:pt idx="102">
                  <c:v>0.12</c:v>
                </c:pt>
                <c:pt idx="103">
                  <c:v>0.12</c:v>
                </c:pt>
                <c:pt idx="104">
                  <c:v>0.12</c:v>
                </c:pt>
                <c:pt idx="105">
                  <c:v>0.12</c:v>
                </c:pt>
                <c:pt idx="106">
                  <c:v>0.12</c:v>
                </c:pt>
                <c:pt idx="107">
                  <c:v>0.12</c:v>
                </c:pt>
                <c:pt idx="108">
                  <c:v>0.12</c:v>
                </c:pt>
                <c:pt idx="109">
                  <c:v>0.12</c:v>
                </c:pt>
                <c:pt idx="110">
                  <c:v>0.12</c:v>
                </c:pt>
                <c:pt idx="111">
                  <c:v>0.12</c:v>
                </c:pt>
                <c:pt idx="112">
                  <c:v>0.12</c:v>
                </c:pt>
                <c:pt idx="113">
                  <c:v>0.12</c:v>
                </c:pt>
                <c:pt idx="114">
                  <c:v>0.12</c:v>
                </c:pt>
                <c:pt idx="115">
                  <c:v>0.12</c:v>
                </c:pt>
                <c:pt idx="116">
                  <c:v>0.12</c:v>
                </c:pt>
                <c:pt idx="117">
                  <c:v>0.12</c:v>
                </c:pt>
                <c:pt idx="118">
                  <c:v>0.12</c:v>
                </c:pt>
                <c:pt idx="119">
                  <c:v>0.12</c:v>
                </c:pt>
                <c:pt idx="120">
                  <c:v>0.12</c:v>
                </c:pt>
                <c:pt idx="121">
                  <c:v>0.12</c:v>
                </c:pt>
                <c:pt idx="122">
                  <c:v>0.12</c:v>
                </c:pt>
                <c:pt idx="123">
                  <c:v>0.12</c:v>
                </c:pt>
                <c:pt idx="124">
                  <c:v>0.12</c:v>
                </c:pt>
                <c:pt idx="125">
                  <c:v>0.12</c:v>
                </c:pt>
                <c:pt idx="126">
                  <c:v>0.12</c:v>
                </c:pt>
                <c:pt idx="127">
                  <c:v>0.12</c:v>
                </c:pt>
                <c:pt idx="128">
                  <c:v>0.12</c:v>
                </c:pt>
                <c:pt idx="129">
                  <c:v>0.12</c:v>
                </c:pt>
                <c:pt idx="130">
                  <c:v>0.12</c:v>
                </c:pt>
                <c:pt idx="131">
                  <c:v>0.12</c:v>
                </c:pt>
                <c:pt idx="132">
                  <c:v>0.12</c:v>
                </c:pt>
                <c:pt idx="133">
                  <c:v>0.12</c:v>
                </c:pt>
                <c:pt idx="134">
                  <c:v>0.12</c:v>
                </c:pt>
                <c:pt idx="135">
                  <c:v>0.12</c:v>
                </c:pt>
                <c:pt idx="136">
                  <c:v>0.12</c:v>
                </c:pt>
                <c:pt idx="137">
                  <c:v>0.12</c:v>
                </c:pt>
                <c:pt idx="138">
                  <c:v>0.12</c:v>
                </c:pt>
                <c:pt idx="139">
                  <c:v>0.12</c:v>
                </c:pt>
                <c:pt idx="140">
                  <c:v>0.12</c:v>
                </c:pt>
                <c:pt idx="141">
                  <c:v>0.12</c:v>
                </c:pt>
                <c:pt idx="142">
                  <c:v>0.12</c:v>
                </c:pt>
                <c:pt idx="143">
                  <c:v>0.12</c:v>
                </c:pt>
                <c:pt idx="144">
                  <c:v>0.12</c:v>
                </c:pt>
                <c:pt idx="145">
                  <c:v>0.12</c:v>
                </c:pt>
                <c:pt idx="146">
                  <c:v>0.12</c:v>
                </c:pt>
                <c:pt idx="147">
                  <c:v>0.12</c:v>
                </c:pt>
                <c:pt idx="148">
                  <c:v>0.12</c:v>
                </c:pt>
                <c:pt idx="149">
                  <c:v>0.12</c:v>
                </c:pt>
                <c:pt idx="150">
                  <c:v>0.12</c:v>
                </c:pt>
                <c:pt idx="151">
                  <c:v>0.12</c:v>
                </c:pt>
                <c:pt idx="152">
                  <c:v>0.12</c:v>
                </c:pt>
                <c:pt idx="153">
                  <c:v>0.12</c:v>
                </c:pt>
                <c:pt idx="154">
                  <c:v>0.12</c:v>
                </c:pt>
                <c:pt idx="155">
                  <c:v>0.12</c:v>
                </c:pt>
                <c:pt idx="156">
                  <c:v>0.12</c:v>
                </c:pt>
                <c:pt idx="157">
                  <c:v>0.12</c:v>
                </c:pt>
                <c:pt idx="158">
                  <c:v>0.12</c:v>
                </c:pt>
                <c:pt idx="159">
                  <c:v>0.12</c:v>
                </c:pt>
                <c:pt idx="160">
                  <c:v>0.12</c:v>
                </c:pt>
                <c:pt idx="161">
                  <c:v>0.12</c:v>
                </c:pt>
                <c:pt idx="162">
                  <c:v>0.12</c:v>
                </c:pt>
                <c:pt idx="163">
                  <c:v>0.12</c:v>
                </c:pt>
                <c:pt idx="164">
                  <c:v>0.12</c:v>
                </c:pt>
                <c:pt idx="165">
                  <c:v>0.12</c:v>
                </c:pt>
                <c:pt idx="166">
                  <c:v>0.12</c:v>
                </c:pt>
                <c:pt idx="167">
                  <c:v>0.12</c:v>
                </c:pt>
                <c:pt idx="168">
                  <c:v>0.12</c:v>
                </c:pt>
                <c:pt idx="169">
                  <c:v>0.12</c:v>
                </c:pt>
                <c:pt idx="170">
                  <c:v>0.12</c:v>
                </c:pt>
                <c:pt idx="171">
                  <c:v>0.12</c:v>
                </c:pt>
                <c:pt idx="172">
                  <c:v>0.12</c:v>
                </c:pt>
                <c:pt idx="173">
                  <c:v>0.12</c:v>
                </c:pt>
                <c:pt idx="174">
                  <c:v>0.12</c:v>
                </c:pt>
                <c:pt idx="175">
                  <c:v>0.12</c:v>
                </c:pt>
                <c:pt idx="176">
                  <c:v>0.12</c:v>
                </c:pt>
                <c:pt idx="177">
                  <c:v>0.12</c:v>
                </c:pt>
                <c:pt idx="178">
                  <c:v>0.12</c:v>
                </c:pt>
                <c:pt idx="179">
                  <c:v>0.12</c:v>
                </c:pt>
                <c:pt idx="180">
                  <c:v>0.12</c:v>
                </c:pt>
                <c:pt idx="181">
                  <c:v>0.12</c:v>
                </c:pt>
                <c:pt idx="182">
                  <c:v>0.12</c:v>
                </c:pt>
                <c:pt idx="183">
                  <c:v>0.12</c:v>
                </c:pt>
                <c:pt idx="184">
                  <c:v>0.12</c:v>
                </c:pt>
                <c:pt idx="185">
                  <c:v>0.12</c:v>
                </c:pt>
                <c:pt idx="186">
                  <c:v>0.12</c:v>
                </c:pt>
                <c:pt idx="187">
                  <c:v>0.12</c:v>
                </c:pt>
                <c:pt idx="188">
                  <c:v>0.12</c:v>
                </c:pt>
                <c:pt idx="189">
                  <c:v>0.12</c:v>
                </c:pt>
                <c:pt idx="190">
                  <c:v>0.12</c:v>
                </c:pt>
                <c:pt idx="191">
                  <c:v>0.12</c:v>
                </c:pt>
                <c:pt idx="192">
                  <c:v>0.12</c:v>
                </c:pt>
                <c:pt idx="193">
                  <c:v>0.12</c:v>
                </c:pt>
                <c:pt idx="194">
                  <c:v>0.12</c:v>
                </c:pt>
                <c:pt idx="195">
                  <c:v>0.12</c:v>
                </c:pt>
                <c:pt idx="196">
                  <c:v>0.12</c:v>
                </c:pt>
                <c:pt idx="197">
                  <c:v>0.12</c:v>
                </c:pt>
                <c:pt idx="198">
                  <c:v>0.12</c:v>
                </c:pt>
                <c:pt idx="199">
                  <c:v>0.12</c:v>
                </c:pt>
                <c:pt idx="200">
                  <c:v>0.12</c:v>
                </c:pt>
                <c:pt idx="201">
                  <c:v>0.12</c:v>
                </c:pt>
                <c:pt idx="202">
                  <c:v>0.12</c:v>
                </c:pt>
                <c:pt idx="203">
                  <c:v>0.12</c:v>
                </c:pt>
                <c:pt idx="204">
                  <c:v>0.12</c:v>
                </c:pt>
                <c:pt idx="205">
                  <c:v>0.12</c:v>
                </c:pt>
                <c:pt idx="206">
                  <c:v>0.12</c:v>
                </c:pt>
                <c:pt idx="207">
                  <c:v>0.12</c:v>
                </c:pt>
                <c:pt idx="208">
                  <c:v>0.12</c:v>
                </c:pt>
                <c:pt idx="209">
                  <c:v>0.12</c:v>
                </c:pt>
                <c:pt idx="210">
                  <c:v>0.12</c:v>
                </c:pt>
                <c:pt idx="211">
                  <c:v>0.12</c:v>
                </c:pt>
                <c:pt idx="212">
                  <c:v>0.12</c:v>
                </c:pt>
                <c:pt idx="213">
                  <c:v>0.12</c:v>
                </c:pt>
                <c:pt idx="214">
                  <c:v>0.12</c:v>
                </c:pt>
                <c:pt idx="215">
                  <c:v>0.12</c:v>
                </c:pt>
                <c:pt idx="216">
                  <c:v>0.12</c:v>
                </c:pt>
                <c:pt idx="217">
                  <c:v>0.12</c:v>
                </c:pt>
                <c:pt idx="218">
                  <c:v>0.12</c:v>
                </c:pt>
                <c:pt idx="219">
                  <c:v>0.12</c:v>
                </c:pt>
                <c:pt idx="220">
                  <c:v>0.12</c:v>
                </c:pt>
                <c:pt idx="221">
                  <c:v>0.12</c:v>
                </c:pt>
                <c:pt idx="222">
                  <c:v>0.12</c:v>
                </c:pt>
                <c:pt idx="223">
                  <c:v>0.12</c:v>
                </c:pt>
                <c:pt idx="224">
                  <c:v>0.12</c:v>
                </c:pt>
                <c:pt idx="225">
                  <c:v>0.12</c:v>
                </c:pt>
                <c:pt idx="226">
                  <c:v>0.12</c:v>
                </c:pt>
                <c:pt idx="227">
                  <c:v>0.12</c:v>
                </c:pt>
                <c:pt idx="228">
                  <c:v>0.12</c:v>
                </c:pt>
                <c:pt idx="229">
                  <c:v>0.12</c:v>
                </c:pt>
                <c:pt idx="230">
                  <c:v>0.12</c:v>
                </c:pt>
                <c:pt idx="231">
                  <c:v>0.12</c:v>
                </c:pt>
                <c:pt idx="232">
                  <c:v>0.12</c:v>
                </c:pt>
                <c:pt idx="233">
                  <c:v>0.12</c:v>
                </c:pt>
                <c:pt idx="234">
                  <c:v>0.12</c:v>
                </c:pt>
                <c:pt idx="235">
                  <c:v>0.12</c:v>
                </c:pt>
                <c:pt idx="236">
                  <c:v>0.12</c:v>
                </c:pt>
                <c:pt idx="237">
                  <c:v>0.12</c:v>
                </c:pt>
                <c:pt idx="238">
                  <c:v>0.12</c:v>
                </c:pt>
                <c:pt idx="239">
                  <c:v>0.12</c:v>
                </c:pt>
                <c:pt idx="240">
                  <c:v>0.12</c:v>
                </c:pt>
                <c:pt idx="241">
                  <c:v>0.12</c:v>
                </c:pt>
                <c:pt idx="242">
                  <c:v>0.12</c:v>
                </c:pt>
                <c:pt idx="243">
                  <c:v>0.12</c:v>
                </c:pt>
                <c:pt idx="244">
                  <c:v>0.12</c:v>
                </c:pt>
                <c:pt idx="245">
                  <c:v>0.12</c:v>
                </c:pt>
                <c:pt idx="246">
                  <c:v>0.12</c:v>
                </c:pt>
                <c:pt idx="247">
                  <c:v>0.12</c:v>
                </c:pt>
                <c:pt idx="248">
                  <c:v>0.12</c:v>
                </c:pt>
                <c:pt idx="249">
                  <c:v>0.12</c:v>
                </c:pt>
                <c:pt idx="250">
                  <c:v>0.12</c:v>
                </c:pt>
                <c:pt idx="251">
                  <c:v>0.12</c:v>
                </c:pt>
                <c:pt idx="252">
                  <c:v>0.12</c:v>
                </c:pt>
                <c:pt idx="253">
                  <c:v>0.12</c:v>
                </c:pt>
                <c:pt idx="254">
                  <c:v>0.12</c:v>
                </c:pt>
                <c:pt idx="255">
                  <c:v>0.12</c:v>
                </c:pt>
                <c:pt idx="256">
                  <c:v>0.12</c:v>
                </c:pt>
                <c:pt idx="257">
                  <c:v>0.12</c:v>
                </c:pt>
                <c:pt idx="258">
                  <c:v>0.12</c:v>
                </c:pt>
                <c:pt idx="259">
                  <c:v>0.12</c:v>
                </c:pt>
                <c:pt idx="260">
                  <c:v>0.12</c:v>
                </c:pt>
                <c:pt idx="261">
                  <c:v>0.12</c:v>
                </c:pt>
                <c:pt idx="262">
                  <c:v>0.12</c:v>
                </c:pt>
                <c:pt idx="263">
                  <c:v>0.12</c:v>
                </c:pt>
                <c:pt idx="264">
                  <c:v>0.12</c:v>
                </c:pt>
                <c:pt idx="265">
                  <c:v>0.12</c:v>
                </c:pt>
                <c:pt idx="266">
                  <c:v>0.12</c:v>
                </c:pt>
                <c:pt idx="267">
                  <c:v>0.12</c:v>
                </c:pt>
                <c:pt idx="268">
                  <c:v>0.12</c:v>
                </c:pt>
                <c:pt idx="269">
                  <c:v>0.12</c:v>
                </c:pt>
                <c:pt idx="270">
                  <c:v>0.12</c:v>
                </c:pt>
                <c:pt idx="271">
                  <c:v>0.12</c:v>
                </c:pt>
                <c:pt idx="272">
                  <c:v>0.12</c:v>
                </c:pt>
                <c:pt idx="273">
                  <c:v>0.12</c:v>
                </c:pt>
                <c:pt idx="274">
                  <c:v>0.12</c:v>
                </c:pt>
                <c:pt idx="275">
                  <c:v>0.12</c:v>
                </c:pt>
                <c:pt idx="276">
                  <c:v>0.12</c:v>
                </c:pt>
                <c:pt idx="277">
                  <c:v>0.12</c:v>
                </c:pt>
                <c:pt idx="278">
                  <c:v>0.12</c:v>
                </c:pt>
                <c:pt idx="279">
                  <c:v>0.12</c:v>
                </c:pt>
                <c:pt idx="280">
                  <c:v>0.12</c:v>
                </c:pt>
                <c:pt idx="281">
                  <c:v>0.12</c:v>
                </c:pt>
                <c:pt idx="282">
                  <c:v>0.12</c:v>
                </c:pt>
                <c:pt idx="283">
                  <c:v>0.12</c:v>
                </c:pt>
                <c:pt idx="284">
                  <c:v>0.12</c:v>
                </c:pt>
                <c:pt idx="285">
                  <c:v>0.12</c:v>
                </c:pt>
                <c:pt idx="286">
                  <c:v>0.12</c:v>
                </c:pt>
                <c:pt idx="287">
                  <c:v>0.12</c:v>
                </c:pt>
                <c:pt idx="288">
                  <c:v>0.12</c:v>
                </c:pt>
                <c:pt idx="289">
                  <c:v>0.12</c:v>
                </c:pt>
                <c:pt idx="290">
                  <c:v>0.12</c:v>
                </c:pt>
                <c:pt idx="291">
                  <c:v>0.12</c:v>
                </c:pt>
                <c:pt idx="292">
                  <c:v>0.12</c:v>
                </c:pt>
                <c:pt idx="293">
                  <c:v>0.12</c:v>
                </c:pt>
                <c:pt idx="294">
                  <c:v>0.12</c:v>
                </c:pt>
                <c:pt idx="295">
                  <c:v>0.12</c:v>
                </c:pt>
                <c:pt idx="296">
                  <c:v>0.12</c:v>
                </c:pt>
                <c:pt idx="297">
                  <c:v>0.12</c:v>
                </c:pt>
                <c:pt idx="298">
                  <c:v>0.12</c:v>
                </c:pt>
                <c:pt idx="299">
                  <c:v>0.12</c:v>
                </c:pt>
                <c:pt idx="300">
                  <c:v>0.12</c:v>
                </c:pt>
                <c:pt idx="301">
                  <c:v>0.12</c:v>
                </c:pt>
                <c:pt idx="302">
                  <c:v>0.12</c:v>
                </c:pt>
                <c:pt idx="303">
                  <c:v>0.12</c:v>
                </c:pt>
                <c:pt idx="304">
                  <c:v>0.12</c:v>
                </c:pt>
                <c:pt idx="305">
                  <c:v>0.12</c:v>
                </c:pt>
                <c:pt idx="306">
                  <c:v>0.12</c:v>
                </c:pt>
                <c:pt idx="307">
                  <c:v>0.12</c:v>
                </c:pt>
                <c:pt idx="308">
                  <c:v>0.12</c:v>
                </c:pt>
                <c:pt idx="309">
                  <c:v>0.12</c:v>
                </c:pt>
                <c:pt idx="310">
                  <c:v>0.12</c:v>
                </c:pt>
                <c:pt idx="311">
                  <c:v>0.12</c:v>
                </c:pt>
                <c:pt idx="312">
                  <c:v>0.12</c:v>
                </c:pt>
                <c:pt idx="313">
                  <c:v>0.12</c:v>
                </c:pt>
                <c:pt idx="314">
                  <c:v>0.12</c:v>
                </c:pt>
                <c:pt idx="315">
                  <c:v>0.12</c:v>
                </c:pt>
                <c:pt idx="316">
                  <c:v>0.12</c:v>
                </c:pt>
                <c:pt idx="317">
                  <c:v>0.12</c:v>
                </c:pt>
                <c:pt idx="318">
                  <c:v>0.12</c:v>
                </c:pt>
                <c:pt idx="319">
                  <c:v>0.12</c:v>
                </c:pt>
                <c:pt idx="320">
                  <c:v>0.12</c:v>
                </c:pt>
                <c:pt idx="321">
                  <c:v>0.12</c:v>
                </c:pt>
                <c:pt idx="322">
                  <c:v>0.12</c:v>
                </c:pt>
                <c:pt idx="323">
                  <c:v>0.12</c:v>
                </c:pt>
                <c:pt idx="324">
                  <c:v>0.12</c:v>
                </c:pt>
                <c:pt idx="325">
                  <c:v>0.12</c:v>
                </c:pt>
                <c:pt idx="326">
                  <c:v>0.12</c:v>
                </c:pt>
                <c:pt idx="327">
                  <c:v>0.12</c:v>
                </c:pt>
                <c:pt idx="328">
                  <c:v>0.12</c:v>
                </c:pt>
                <c:pt idx="329">
                  <c:v>0.12</c:v>
                </c:pt>
                <c:pt idx="330">
                  <c:v>0.12</c:v>
                </c:pt>
                <c:pt idx="331">
                  <c:v>0.12</c:v>
                </c:pt>
                <c:pt idx="332">
                  <c:v>0.12</c:v>
                </c:pt>
                <c:pt idx="333">
                  <c:v>0.12</c:v>
                </c:pt>
                <c:pt idx="334">
                  <c:v>0.12</c:v>
                </c:pt>
                <c:pt idx="335">
                  <c:v>0.12</c:v>
                </c:pt>
                <c:pt idx="336">
                  <c:v>0.12</c:v>
                </c:pt>
                <c:pt idx="337">
                  <c:v>0.12</c:v>
                </c:pt>
                <c:pt idx="338">
                  <c:v>0.12</c:v>
                </c:pt>
                <c:pt idx="339">
                  <c:v>0.12</c:v>
                </c:pt>
                <c:pt idx="340">
                  <c:v>0.12</c:v>
                </c:pt>
                <c:pt idx="341">
                  <c:v>0.12</c:v>
                </c:pt>
                <c:pt idx="342">
                  <c:v>0.12</c:v>
                </c:pt>
                <c:pt idx="343">
                  <c:v>0.12</c:v>
                </c:pt>
                <c:pt idx="344">
                  <c:v>0.12</c:v>
                </c:pt>
                <c:pt idx="345">
                  <c:v>0.12</c:v>
                </c:pt>
                <c:pt idx="346">
                  <c:v>0.12</c:v>
                </c:pt>
                <c:pt idx="347">
                  <c:v>0.12</c:v>
                </c:pt>
                <c:pt idx="348">
                  <c:v>0.12</c:v>
                </c:pt>
                <c:pt idx="349">
                  <c:v>0.12</c:v>
                </c:pt>
                <c:pt idx="350">
                  <c:v>0.12</c:v>
                </c:pt>
                <c:pt idx="351">
                  <c:v>0.12</c:v>
                </c:pt>
                <c:pt idx="352">
                  <c:v>0.12</c:v>
                </c:pt>
                <c:pt idx="353">
                  <c:v>0.12</c:v>
                </c:pt>
                <c:pt idx="354">
                  <c:v>0.12</c:v>
                </c:pt>
                <c:pt idx="355">
                  <c:v>0.12</c:v>
                </c:pt>
                <c:pt idx="356">
                  <c:v>0.12</c:v>
                </c:pt>
                <c:pt idx="357">
                  <c:v>0.12</c:v>
                </c:pt>
                <c:pt idx="358">
                  <c:v>0.12</c:v>
                </c:pt>
                <c:pt idx="359">
                  <c:v>0.12</c:v>
                </c:pt>
                <c:pt idx="360">
                  <c:v>0.12</c:v>
                </c:pt>
                <c:pt idx="361">
                  <c:v>0.12</c:v>
                </c:pt>
                <c:pt idx="362">
                  <c:v>0.12</c:v>
                </c:pt>
                <c:pt idx="363">
                  <c:v>0.12</c:v>
                </c:pt>
                <c:pt idx="364">
                  <c:v>0.12</c:v>
                </c:pt>
                <c:pt idx="365">
                  <c:v>0.12</c:v>
                </c:pt>
                <c:pt idx="366">
                  <c:v>0.12</c:v>
                </c:pt>
                <c:pt idx="367">
                  <c:v>0.12</c:v>
                </c:pt>
                <c:pt idx="368">
                  <c:v>0.12</c:v>
                </c:pt>
                <c:pt idx="369">
                  <c:v>0.12</c:v>
                </c:pt>
                <c:pt idx="370">
                  <c:v>0.12</c:v>
                </c:pt>
                <c:pt idx="371">
                  <c:v>0.12</c:v>
                </c:pt>
                <c:pt idx="372">
                  <c:v>0.12</c:v>
                </c:pt>
                <c:pt idx="373">
                  <c:v>0.12</c:v>
                </c:pt>
                <c:pt idx="374">
                  <c:v>0.12</c:v>
                </c:pt>
                <c:pt idx="375">
                  <c:v>0.12</c:v>
                </c:pt>
                <c:pt idx="376">
                  <c:v>0.12</c:v>
                </c:pt>
                <c:pt idx="377">
                  <c:v>0.12</c:v>
                </c:pt>
                <c:pt idx="378">
                  <c:v>0.12</c:v>
                </c:pt>
                <c:pt idx="379">
                  <c:v>0.12</c:v>
                </c:pt>
                <c:pt idx="380">
                  <c:v>0.12</c:v>
                </c:pt>
                <c:pt idx="381">
                  <c:v>0.12</c:v>
                </c:pt>
                <c:pt idx="382">
                  <c:v>0.12</c:v>
                </c:pt>
                <c:pt idx="383">
                  <c:v>0.12</c:v>
                </c:pt>
                <c:pt idx="384">
                  <c:v>0.12</c:v>
                </c:pt>
                <c:pt idx="385">
                  <c:v>0.12</c:v>
                </c:pt>
                <c:pt idx="386">
                  <c:v>0.12</c:v>
                </c:pt>
                <c:pt idx="387">
                  <c:v>0.115</c:v>
                </c:pt>
                <c:pt idx="388">
                  <c:v>0.115</c:v>
                </c:pt>
                <c:pt idx="389">
                  <c:v>0.115</c:v>
                </c:pt>
                <c:pt idx="390">
                  <c:v>0.115</c:v>
                </c:pt>
                <c:pt idx="391">
                  <c:v>0.115</c:v>
                </c:pt>
                <c:pt idx="392">
                  <c:v>0.115</c:v>
                </c:pt>
                <c:pt idx="393">
                  <c:v>0.115</c:v>
                </c:pt>
                <c:pt idx="394">
                  <c:v>0.115</c:v>
                </c:pt>
                <c:pt idx="395">
                  <c:v>0.115</c:v>
                </c:pt>
                <c:pt idx="396">
                  <c:v>0.115</c:v>
                </c:pt>
                <c:pt idx="397">
                  <c:v>0.115</c:v>
                </c:pt>
                <c:pt idx="398">
                  <c:v>0.115</c:v>
                </c:pt>
                <c:pt idx="399">
                  <c:v>0.115</c:v>
                </c:pt>
                <c:pt idx="400">
                  <c:v>0.115</c:v>
                </c:pt>
                <c:pt idx="401">
                  <c:v>0.115</c:v>
                </c:pt>
                <c:pt idx="402">
                  <c:v>0.115</c:v>
                </c:pt>
                <c:pt idx="403">
                  <c:v>0.115</c:v>
                </c:pt>
                <c:pt idx="404">
                  <c:v>0.115</c:v>
                </c:pt>
                <c:pt idx="405">
                  <c:v>0.115</c:v>
                </c:pt>
                <c:pt idx="406">
                  <c:v>0.115</c:v>
                </c:pt>
                <c:pt idx="407">
                  <c:v>0.115</c:v>
                </c:pt>
                <c:pt idx="408">
                  <c:v>0.115</c:v>
                </c:pt>
                <c:pt idx="409">
                  <c:v>0.115</c:v>
                </c:pt>
                <c:pt idx="410">
                  <c:v>0.115</c:v>
                </c:pt>
                <c:pt idx="411">
                  <c:v>0.115</c:v>
                </c:pt>
                <c:pt idx="412">
                  <c:v>0.115</c:v>
                </c:pt>
                <c:pt idx="413">
                  <c:v>0.115</c:v>
                </c:pt>
                <c:pt idx="414">
                  <c:v>0.115</c:v>
                </c:pt>
                <c:pt idx="415">
                  <c:v>0.115</c:v>
                </c:pt>
                <c:pt idx="416">
                  <c:v>0.115</c:v>
                </c:pt>
                <c:pt idx="417">
                  <c:v>0.115</c:v>
                </c:pt>
                <c:pt idx="418">
                  <c:v>0.115</c:v>
                </c:pt>
                <c:pt idx="419">
                  <c:v>0.115</c:v>
                </c:pt>
                <c:pt idx="420">
                  <c:v>0.115</c:v>
                </c:pt>
                <c:pt idx="421">
                  <c:v>0.115</c:v>
                </c:pt>
                <c:pt idx="422">
                  <c:v>0.115</c:v>
                </c:pt>
                <c:pt idx="423">
                  <c:v>0.115</c:v>
                </c:pt>
                <c:pt idx="424">
                  <c:v>0.11</c:v>
                </c:pt>
                <c:pt idx="425">
                  <c:v>0.11</c:v>
                </c:pt>
                <c:pt idx="426">
                  <c:v>0.11</c:v>
                </c:pt>
                <c:pt idx="427">
                  <c:v>0.11</c:v>
                </c:pt>
                <c:pt idx="428">
                  <c:v>0.11</c:v>
                </c:pt>
                <c:pt idx="429">
                  <c:v>0.11</c:v>
                </c:pt>
                <c:pt idx="430">
                  <c:v>0.11</c:v>
                </c:pt>
                <c:pt idx="431">
                  <c:v>0.11</c:v>
                </c:pt>
                <c:pt idx="432">
                  <c:v>0.11</c:v>
                </c:pt>
                <c:pt idx="433">
                  <c:v>0.11</c:v>
                </c:pt>
                <c:pt idx="434">
                  <c:v>0.11</c:v>
                </c:pt>
                <c:pt idx="435">
                  <c:v>0.11</c:v>
                </c:pt>
                <c:pt idx="436">
                  <c:v>0.11</c:v>
                </c:pt>
                <c:pt idx="437">
                  <c:v>0.11</c:v>
                </c:pt>
                <c:pt idx="438">
                  <c:v>0.11</c:v>
                </c:pt>
                <c:pt idx="439">
                  <c:v>0.11</c:v>
                </c:pt>
                <c:pt idx="440">
                  <c:v>0.11</c:v>
                </c:pt>
                <c:pt idx="441">
                  <c:v>0.11</c:v>
                </c:pt>
                <c:pt idx="442">
                  <c:v>0.11</c:v>
                </c:pt>
                <c:pt idx="443">
                  <c:v>0.11</c:v>
                </c:pt>
                <c:pt idx="444">
                  <c:v>0.11</c:v>
                </c:pt>
                <c:pt idx="445">
                  <c:v>0.11</c:v>
                </c:pt>
                <c:pt idx="446">
                  <c:v>0.11</c:v>
                </c:pt>
                <c:pt idx="447">
                  <c:v>0.11</c:v>
                </c:pt>
                <c:pt idx="448">
                  <c:v>0.11</c:v>
                </c:pt>
                <c:pt idx="449">
                  <c:v>0.11</c:v>
                </c:pt>
                <c:pt idx="450">
                  <c:v>0.11</c:v>
                </c:pt>
                <c:pt idx="451">
                  <c:v>0.11</c:v>
                </c:pt>
                <c:pt idx="452">
                  <c:v>0.11</c:v>
                </c:pt>
                <c:pt idx="453">
                  <c:v>0.11</c:v>
                </c:pt>
                <c:pt idx="454">
                  <c:v>0.11</c:v>
                </c:pt>
                <c:pt idx="455">
                  <c:v>0.11</c:v>
                </c:pt>
                <c:pt idx="456">
                  <c:v>0.11</c:v>
                </c:pt>
                <c:pt idx="457">
                  <c:v>0.105</c:v>
                </c:pt>
                <c:pt idx="458">
                  <c:v>0.105</c:v>
                </c:pt>
                <c:pt idx="459">
                  <c:v>0.105</c:v>
                </c:pt>
                <c:pt idx="460">
                  <c:v>0.105</c:v>
                </c:pt>
                <c:pt idx="461">
                  <c:v>0.105</c:v>
                </c:pt>
                <c:pt idx="462">
                  <c:v>0.105</c:v>
                </c:pt>
                <c:pt idx="463">
                  <c:v>0.105</c:v>
                </c:pt>
                <c:pt idx="464">
                  <c:v>0.105</c:v>
                </c:pt>
                <c:pt idx="465">
                  <c:v>0.105</c:v>
                </c:pt>
                <c:pt idx="466">
                  <c:v>0.105</c:v>
                </c:pt>
                <c:pt idx="467">
                  <c:v>0.105</c:v>
                </c:pt>
                <c:pt idx="468">
                  <c:v>0.105</c:v>
                </c:pt>
                <c:pt idx="469">
                  <c:v>0.105</c:v>
                </c:pt>
                <c:pt idx="470">
                  <c:v>0.105</c:v>
                </c:pt>
                <c:pt idx="471">
                  <c:v>0.105</c:v>
                </c:pt>
                <c:pt idx="472">
                  <c:v>0.105</c:v>
                </c:pt>
                <c:pt idx="473">
                  <c:v>0.105</c:v>
                </c:pt>
                <c:pt idx="474">
                  <c:v>0.105</c:v>
                </c:pt>
                <c:pt idx="475">
                  <c:v>0.105</c:v>
                </c:pt>
                <c:pt idx="476">
                  <c:v>0.105</c:v>
                </c:pt>
                <c:pt idx="477">
                  <c:v>0.105</c:v>
                </c:pt>
                <c:pt idx="478">
                  <c:v>0.105</c:v>
                </c:pt>
                <c:pt idx="479">
                  <c:v>0.105</c:v>
                </c:pt>
                <c:pt idx="480">
                  <c:v>0.105</c:v>
                </c:pt>
                <c:pt idx="481">
                  <c:v>0.105</c:v>
                </c:pt>
                <c:pt idx="482">
                  <c:v>0.105</c:v>
                </c:pt>
                <c:pt idx="483">
                  <c:v>0.105</c:v>
                </c:pt>
                <c:pt idx="484">
                  <c:v>0.105</c:v>
                </c:pt>
                <c:pt idx="485">
                  <c:v>0.105</c:v>
                </c:pt>
                <c:pt idx="486">
                  <c:v>0.1</c:v>
                </c:pt>
                <c:pt idx="487">
                  <c:v>0.1</c:v>
                </c:pt>
                <c:pt idx="488">
                  <c:v>0.1</c:v>
                </c:pt>
                <c:pt idx="489">
                  <c:v>0.1</c:v>
                </c:pt>
                <c:pt idx="490">
                  <c:v>0.1</c:v>
                </c:pt>
                <c:pt idx="491">
                  <c:v>0.1</c:v>
                </c:pt>
                <c:pt idx="492">
                  <c:v>0.1</c:v>
                </c:pt>
                <c:pt idx="493">
                  <c:v>0.1</c:v>
                </c:pt>
                <c:pt idx="494">
                  <c:v>0.1</c:v>
                </c:pt>
                <c:pt idx="495">
                  <c:v>0.1</c:v>
                </c:pt>
                <c:pt idx="496">
                  <c:v>0.1</c:v>
                </c:pt>
                <c:pt idx="497">
                  <c:v>0.1</c:v>
                </c:pt>
                <c:pt idx="498">
                  <c:v>0.1</c:v>
                </c:pt>
                <c:pt idx="499">
                  <c:v>0.1</c:v>
                </c:pt>
                <c:pt idx="500">
                  <c:v>0.1</c:v>
                </c:pt>
                <c:pt idx="501">
                  <c:v>0.1</c:v>
                </c:pt>
                <c:pt idx="502">
                  <c:v>0.1</c:v>
                </c:pt>
                <c:pt idx="503">
                  <c:v>0.1</c:v>
                </c:pt>
                <c:pt idx="504">
                  <c:v>0.1</c:v>
                </c:pt>
                <c:pt idx="505">
                  <c:v>0.1</c:v>
                </c:pt>
                <c:pt idx="506">
                  <c:v>0.1</c:v>
                </c:pt>
                <c:pt idx="507">
                  <c:v>0.1</c:v>
                </c:pt>
                <c:pt idx="508">
                  <c:v>0.1</c:v>
                </c:pt>
                <c:pt idx="509">
                  <c:v>0.1</c:v>
                </c:pt>
                <c:pt idx="510">
                  <c:v>0.1</c:v>
                </c:pt>
                <c:pt idx="511">
                  <c:v>0.1</c:v>
                </c:pt>
                <c:pt idx="512">
                  <c:v>0.1</c:v>
                </c:pt>
                <c:pt idx="513">
                  <c:v>0.1</c:v>
                </c:pt>
                <c:pt idx="514">
                  <c:v>0.1</c:v>
                </c:pt>
                <c:pt idx="515">
                  <c:v>9.7500000000000003E-2</c:v>
                </c:pt>
                <c:pt idx="516">
                  <c:v>9.7500000000000003E-2</c:v>
                </c:pt>
                <c:pt idx="517">
                  <c:v>9.7500000000000003E-2</c:v>
                </c:pt>
                <c:pt idx="518">
                  <c:v>9.7500000000000003E-2</c:v>
                </c:pt>
                <c:pt idx="519">
                  <c:v>9.7500000000000003E-2</c:v>
                </c:pt>
                <c:pt idx="520">
                  <c:v>9.7500000000000003E-2</c:v>
                </c:pt>
                <c:pt idx="521">
                  <c:v>9.7500000000000003E-2</c:v>
                </c:pt>
                <c:pt idx="522">
                  <c:v>9.7500000000000003E-2</c:v>
                </c:pt>
                <c:pt idx="523">
                  <c:v>9.7500000000000003E-2</c:v>
                </c:pt>
                <c:pt idx="524">
                  <c:v>9.7500000000000003E-2</c:v>
                </c:pt>
                <c:pt idx="525">
                  <c:v>9.7500000000000003E-2</c:v>
                </c:pt>
                <c:pt idx="526">
                  <c:v>9.7500000000000003E-2</c:v>
                </c:pt>
                <c:pt idx="527">
                  <c:v>9.7500000000000003E-2</c:v>
                </c:pt>
                <c:pt idx="528">
                  <c:v>9.7500000000000003E-2</c:v>
                </c:pt>
                <c:pt idx="529">
                  <c:v>9.7500000000000003E-2</c:v>
                </c:pt>
                <c:pt idx="530">
                  <c:v>9.7500000000000003E-2</c:v>
                </c:pt>
                <c:pt idx="531">
                  <c:v>9.7500000000000003E-2</c:v>
                </c:pt>
                <c:pt idx="532">
                  <c:v>9.7500000000000003E-2</c:v>
                </c:pt>
                <c:pt idx="533">
                  <c:v>9.7500000000000003E-2</c:v>
                </c:pt>
                <c:pt idx="534">
                  <c:v>9.7500000000000003E-2</c:v>
                </c:pt>
                <c:pt idx="535">
                  <c:v>9.7500000000000003E-2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26C1-459D-9218-5B11E05C1057}"/>
            </c:ext>
          </c:extLst>
        </c:ser>
        <c:ser>
          <c:idx val="5"/>
          <c:order val="5"/>
          <c:tx>
            <c:strRef>
              <c:f>'[Диаграмма в Microsoft PowerPoint]Лист2'!$G$23</c:f>
              <c:strCache>
                <c:ptCount val="1"/>
                <c:pt idx="0">
                  <c:v>Россия</c:v>
                </c:pt>
              </c:strCache>
            </c:strRef>
          </c:tx>
          <c:spPr>
            <a:ln w="38100" cap="rnd">
              <a:solidFill>
                <a:srgbClr val="3865DB"/>
              </a:solidFill>
              <a:round/>
            </a:ln>
            <a:effectLst/>
          </c:spPr>
          <c:marker>
            <c:symbol val="none"/>
          </c:marker>
          <c:cat>
            <c:numRef>
              <c:f>'[Диаграмма в Microsoft PowerPoint]Лист2'!$A$24:$A$559</c:f>
              <c:numCache>
                <c:formatCode>m/d/yyyy</c:formatCode>
                <c:ptCount val="536"/>
                <c:pt idx="0">
                  <c:v>44562</c:v>
                </c:pt>
                <c:pt idx="1">
                  <c:v>44563</c:v>
                </c:pt>
                <c:pt idx="2">
                  <c:v>44564</c:v>
                </c:pt>
                <c:pt idx="3">
                  <c:v>44565</c:v>
                </c:pt>
                <c:pt idx="4">
                  <c:v>44566</c:v>
                </c:pt>
                <c:pt idx="5">
                  <c:v>44567</c:v>
                </c:pt>
                <c:pt idx="6">
                  <c:v>44568</c:v>
                </c:pt>
                <c:pt idx="7">
                  <c:v>44569</c:v>
                </c:pt>
                <c:pt idx="8">
                  <c:v>44570</c:v>
                </c:pt>
                <c:pt idx="9">
                  <c:v>44571</c:v>
                </c:pt>
                <c:pt idx="10">
                  <c:v>44572</c:v>
                </c:pt>
                <c:pt idx="11">
                  <c:v>44573</c:v>
                </c:pt>
                <c:pt idx="12">
                  <c:v>44574</c:v>
                </c:pt>
                <c:pt idx="13">
                  <c:v>44575</c:v>
                </c:pt>
                <c:pt idx="14">
                  <c:v>44576</c:v>
                </c:pt>
                <c:pt idx="15">
                  <c:v>44577</c:v>
                </c:pt>
                <c:pt idx="16">
                  <c:v>44578</c:v>
                </c:pt>
                <c:pt idx="17">
                  <c:v>44579</c:v>
                </c:pt>
                <c:pt idx="18">
                  <c:v>44580</c:v>
                </c:pt>
                <c:pt idx="19">
                  <c:v>44581</c:v>
                </c:pt>
                <c:pt idx="20">
                  <c:v>44582</c:v>
                </c:pt>
                <c:pt idx="21">
                  <c:v>44583</c:v>
                </c:pt>
                <c:pt idx="22">
                  <c:v>44584</c:v>
                </c:pt>
                <c:pt idx="23">
                  <c:v>44585</c:v>
                </c:pt>
                <c:pt idx="24">
                  <c:v>44586</c:v>
                </c:pt>
                <c:pt idx="25">
                  <c:v>44587</c:v>
                </c:pt>
                <c:pt idx="26">
                  <c:v>44588</c:v>
                </c:pt>
                <c:pt idx="27">
                  <c:v>44589</c:v>
                </c:pt>
                <c:pt idx="28">
                  <c:v>44590</c:v>
                </c:pt>
                <c:pt idx="29">
                  <c:v>44591</c:v>
                </c:pt>
                <c:pt idx="30">
                  <c:v>44592</c:v>
                </c:pt>
                <c:pt idx="31">
                  <c:v>44593</c:v>
                </c:pt>
                <c:pt idx="32">
                  <c:v>44594</c:v>
                </c:pt>
                <c:pt idx="33">
                  <c:v>44595</c:v>
                </c:pt>
                <c:pt idx="34">
                  <c:v>44596</c:v>
                </c:pt>
                <c:pt idx="35">
                  <c:v>44597</c:v>
                </c:pt>
                <c:pt idx="36">
                  <c:v>44598</c:v>
                </c:pt>
                <c:pt idx="37">
                  <c:v>44599</c:v>
                </c:pt>
                <c:pt idx="38">
                  <c:v>44600</c:v>
                </c:pt>
                <c:pt idx="39">
                  <c:v>44601</c:v>
                </c:pt>
                <c:pt idx="40">
                  <c:v>44602</c:v>
                </c:pt>
                <c:pt idx="41">
                  <c:v>44603</c:v>
                </c:pt>
                <c:pt idx="42">
                  <c:v>44604</c:v>
                </c:pt>
                <c:pt idx="43">
                  <c:v>44605</c:v>
                </c:pt>
                <c:pt idx="44">
                  <c:v>44606</c:v>
                </c:pt>
                <c:pt idx="45">
                  <c:v>44607</c:v>
                </c:pt>
                <c:pt idx="46">
                  <c:v>44608</c:v>
                </c:pt>
                <c:pt idx="47">
                  <c:v>44609</c:v>
                </c:pt>
                <c:pt idx="48">
                  <c:v>44610</c:v>
                </c:pt>
                <c:pt idx="49">
                  <c:v>44611</c:v>
                </c:pt>
                <c:pt idx="50">
                  <c:v>44612</c:v>
                </c:pt>
                <c:pt idx="51">
                  <c:v>44613</c:v>
                </c:pt>
                <c:pt idx="52">
                  <c:v>44614</c:v>
                </c:pt>
                <c:pt idx="53">
                  <c:v>44615</c:v>
                </c:pt>
                <c:pt idx="54">
                  <c:v>44616</c:v>
                </c:pt>
                <c:pt idx="55">
                  <c:v>44617</c:v>
                </c:pt>
                <c:pt idx="56">
                  <c:v>44618</c:v>
                </c:pt>
                <c:pt idx="57">
                  <c:v>44619</c:v>
                </c:pt>
                <c:pt idx="58">
                  <c:v>44620</c:v>
                </c:pt>
                <c:pt idx="59">
                  <c:v>44621</c:v>
                </c:pt>
                <c:pt idx="60">
                  <c:v>44622</c:v>
                </c:pt>
                <c:pt idx="61">
                  <c:v>44623</c:v>
                </c:pt>
                <c:pt idx="62">
                  <c:v>44624</c:v>
                </c:pt>
                <c:pt idx="63">
                  <c:v>44625</c:v>
                </c:pt>
                <c:pt idx="64">
                  <c:v>44626</c:v>
                </c:pt>
                <c:pt idx="65">
                  <c:v>44627</c:v>
                </c:pt>
                <c:pt idx="66">
                  <c:v>44628</c:v>
                </c:pt>
                <c:pt idx="67">
                  <c:v>44629</c:v>
                </c:pt>
                <c:pt idx="68">
                  <c:v>44630</c:v>
                </c:pt>
                <c:pt idx="69">
                  <c:v>44631</c:v>
                </c:pt>
                <c:pt idx="70">
                  <c:v>44632</c:v>
                </c:pt>
                <c:pt idx="71">
                  <c:v>44633</c:v>
                </c:pt>
                <c:pt idx="72">
                  <c:v>44634</c:v>
                </c:pt>
                <c:pt idx="73">
                  <c:v>44635</c:v>
                </c:pt>
                <c:pt idx="74">
                  <c:v>44636</c:v>
                </c:pt>
                <c:pt idx="75">
                  <c:v>44637</c:v>
                </c:pt>
                <c:pt idx="76">
                  <c:v>44638</c:v>
                </c:pt>
                <c:pt idx="77">
                  <c:v>44639</c:v>
                </c:pt>
                <c:pt idx="78">
                  <c:v>44640</c:v>
                </c:pt>
                <c:pt idx="79">
                  <c:v>44641</c:v>
                </c:pt>
                <c:pt idx="80">
                  <c:v>44642</c:v>
                </c:pt>
                <c:pt idx="81">
                  <c:v>44643</c:v>
                </c:pt>
                <c:pt idx="82">
                  <c:v>44644</c:v>
                </c:pt>
                <c:pt idx="83">
                  <c:v>44645</c:v>
                </c:pt>
                <c:pt idx="84">
                  <c:v>44646</c:v>
                </c:pt>
                <c:pt idx="85">
                  <c:v>44647</c:v>
                </c:pt>
                <c:pt idx="86">
                  <c:v>44648</c:v>
                </c:pt>
                <c:pt idx="87">
                  <c:v>44649</c:v>
                </c:pt>
                <c:pt idx="88">
                  <c:v>44650</c:v>
                </c:pt>
                <c:pt idx="89">
                  <c:v>44651</c:v>
                </c:pt>
                <c:pt idx="90">
                  <c:v>44652</c:v>
                </c:pt>
                <c:pt idx="91">
                  <c:v>44653</c:v>
                </c:pt>
                <c:pt idx="92">
                  <c:v>44654</c:v>
                </c:pt>
                <c:pt idx="93">
                  <c:v>44655</c:v>
                </c:pt>
                <c:pt idx="94">
                  <c:v>44656</c:v>
                </c:pt>
                <c:pt idx="95">
                  <c:v>44657</c:v>
                </c:pt>
                <c:pt idx="96">
                  <c:v>44658</c:v>
                </c:pt>
                <c:pt idx="97">
                  <c:v>44659</c:v>
                </c:pt>
                <c:pt idx="98">
                  <c:v>44660</c:v>
                </c:pt>
                <c:pt idx="99">
                  <c:v>44661</c:v>
                </c:pt>
                <c:pt idx="100">
                  <c:v>44662</c:v>
                </c:pt>
                <c:pt idx="101">
                  <c:v>44663</c:v>
                </c:pt>
                <c:pt idx="102">
                  <c:v>44664</c:v>
                </c:pt>
                <c:pt idx="103">
                  <c:v>44665</c:v>
                </c:pt>
                <c:pt idx="104">
                  <c:v>44666</c:v>
                </c:pt>
                <c:pt idx="105">
                  <c:v>44667</c:v>
                </c:pt>
                <c:pt idx="106">
                  <c:v>44668</c:v>
                </c:pt>
                <c:pt idx="107">
                  <c:v>44669</c:v>
                </c:pt>
                <c:pt idx="108">
                  <c:v>44670</c:v>
                </c:pt>
                <c:pt idx="109">
                  <c:v>44671</c:v>
                </c:pt>
                <c:pt idx="110">
                  <c:v>44672</c:v>
                </c:pt>
                <c:pt idx="111">
                  <c:v>44673</c:v>
                </c:pt>
                <c:pt idx="112">
                  <c:v>44674</c:v>
                </c:pt>
                <c:pt idx="113">
                  <c:v>44675</c:v>
                </c:pt>
                <c:pt idx="114">
                  <c:v>44676</c:v>
                </c:pt>
                <c:pt idx="115">
                  <c:v>44677</c:v>
                </c:pt>
                <c:pt idx="116">
                  <c:v>44678</c:v>
                </c:pt>
                <c:pt idx="117">
                  <c:v>44679</c:v>
                </c:pt>
                <c:pt idx="118">
                  <c:v>44680</c:v>
                </c:pt>
                <c:pt idx="119">
                  <c:v>44681</c:v>
                </c:pt>
                <c:pt idx="120">
                  <c:v>44682</c:v>
                </c:pt>
                <c:pt idx="121">
                  <c:v>44683</c:v>
                </c:pt>
                <c:pt idx="122">
                  <c:v>44684</c:v>
                </c:pt>
                <c:pt idx="123">
                  <c:v>44685</c:v>
                </c:pt>
                <c:pt idx="124">
                  <c:v>44686</c:v>
                </c:pt>
                <c:pt idx="125">
                  <c:v>44687</c:v>
                </c:pt>
                <c:pt idx="126">
                  <c:v>44688</c:v>
                </c:pt>
                <c:pt idx="127">
                  <c:v>44689</c:v>
                </c:pt>
                <c:pt idx="128">
                  <c:v>44690</c:v>
                </c:pt>
                <c:pt idx="129">
                  <c:v>44691</c:v>
                </c:pt>
                <c:pt idx="130">
                  <c:v>44692</c:v>
                </c:pt>
                <c:pt idx="131">
                  <c:v>44693</c:v>
                </c:pt>
                <c:pt idx="132">
                  <c:v>44694</c:v>
                </c:pt>
                <c:pt idx="133">
                  <c:v>44695</c:v>
                </c:pt>
                <c:pt idx="134">
                  <c:v>44696</c:v>
                </c:pt>
                <c:pt idx="135">
                  <c:v>44697</c:v>
                </c:pt>
                <c:pt idx="136">
                  <c:v>44698</c:v>
                </c:pt>
                <c:pt idx="137">
                  <c:v>44699</c:v>
                </c:pt>
                <c:pt idx="138">
                  <c:v>44700</c:v>
                </c:pt>
                <c:pt idx="139">
                  <c:v>44701</c:v>
                </c:pt>
                <c:pt idx="140">
                  <c:v>44702</c:v>
                </c:pt>
                <c:pt idx="141">
                  <c:v>44703</c:v>
                </c:pt>
                <c:pt idx="142">
                  <c:v>44704</c:v>
                </c:pt>
                <c:pt idx="143">
                  <c:v>44705</c:v>
                </c:pt>
                <c:pt idx="144">
                  <c:v>44706</c:v>
                </c:pt>
                <c:pt idx="145">
                  <c:v>44707</c:v>
                </c:pt>
                <c:pt idx="146">
                  <c:v>44708</c:v>
                </c:pt>
                <c:pt idx="147">
                  <c:v>44709</c:v>
                </c:pt>
                <c:pt idx="148">
                  <c:v>44710</c:v>
                </c:pt>
                <c:pt idx="149">
                  <c:v>44711</c:v>
                </c:pt>
                <c:pt idx="150">
                  <c:v>44712</c:v>
                </c:pt>
                <c:pt idx="151">
                  <c:v>44713</c:v>
                </c:pt>
                <c:pt idx="152">
                  <c:v>44714</c:v>
                </c:pt>
                <c:pt idx="153">
                  <c:v>44715</c:v>
                </c:pt>
                <c:pt idx="154">
                  <c:v>44716</c:v>
                </c:pt>
                <c:pt idx="155">
                  <c:v>44717</c:v>
                </c:pt>
                <c:pt idx="156">
                  <c:v>44718</c:v>
                </c:pt>
                <c:pt idx="157">
                  <c:v>44719</c:v>
                </c:pt>
                <c:pt idx="158">
                  <c:v>44720</c:v>
                </c:pt>
                <c:pt idx="159">
                  <c:v>44721</c:v>
                </c:pt>
                <c:pt idx="160">
                  <c:v>44722</c:v>
                </c:pt>
                <c:pt idx="161">
                  <c:v>44723</c:v>
                </c:pt>
                <c:pt idx="162">
                  <c:v>44724</c:v>
                </c:pt>
                <c:pt idx="163">
                  <c:v>44725</c:v>
                </c:pt>
                <c:pt idx="164">
                  <c:v>44726</c:v>
                </c:pt>
                <c:pt idx="165">
                  <c:v>44727</c:v>
                </c:pt>
                <c:pt idx="166">
                  <c:v>44728</c:v>
                </c:pt>
                <c:pt idx="167">
                  <c:v>44729</c:v>
                </c:pt>
                <c:pt idx="168">
                  <c:v>44730</c:v>
                </c:pt>
                <c:pt idx="169">
                  <c:v>44731</c:v>
                </c:pt>
                <c:pt idx="170">
                  <c:v>44732</c:v>
                </c:pt>
                <c:pt idx="171">
                  <c:v>44733</c:v>
                </c:pt>
                <c:pt idx="172">
                  <c:v>44734</c:v>
                </c:pt>
                <c:pt idx="173">
                  <c:v>44735</c:v>
                </c:pt>
                <c:pt idx="174">
                  <c:v>44736</c:v>
                </c:pt>
                <c:pt idx="175">
                  <c:v>44737</c:v>
                </c:pt>
                <c:pt idx="176">
                  <c:v>44738</c:v>
                </c:pt>
                <c:pt idx="177">
                  <c:v>44739</c:v>
                </c:pt>
                <c:pt idx="178">
                  <c:v>44740</c:v>
                </c:pt>
                <c:pt idx="179">
                  <c:v>44741</c:v>
                </c:pt>
                <c:pt idx="180">
                  <c:v>44742</c:v>
                </c:pt>
                <c:pt idx="181">
                  <c:v>44743</c:v>
                </c:pt>
                <c:pt idx="182">
                  <c:v>44744</c:v>
                </c:pt>
                <c:pt idx="183">
                  <c:v>44745</c:v>
                </c:pt>
                <c:pt idx="184">
                  <c:v>44746</c:v>
                </c:pt>
                <c:pt idx="185">
                  <c:v>44747</c:v>
                </c:pt>
                <c:pt idx="186">
                  <c:v>44748</c:v>
                </c:pt>
                <c:pt idx="187">
                  <c:v>44749</c:v>
                </c:pt>
                <c:pt idx="188">
                  <c:v>44750</c:v>
                </c:pt>
                <c:pt idx="189">
                  <c:v>44751</c:v>
                </c:pt>
                <c:pt idx="190">
                  <c:v>44752</c:v>
                </c:pt>
                <c:pt idx="191">
                  <c:v>44753</c:v>
                </c:pt>
                <c:pt idx="192">
                  <c:v>44754</c:v>
                </c:pt>
                <c:pt idx="193">
                  <c:v>44755</c:v>
                </c:pt>
                <c:pt idx="194">
                  <c:v>44756</c:v>
                </c:pt>
                <c:pt idx="195">
                  <c:v>44757</c:v>
                </c:pt>
                <c:pt idx="196">
                  <c:v>44758</c:v>
                </c:pt>
                <c:pt idx="197">
                  <c:v>44759</c:v>
                </c:pt>
                <c:pt idx="198">
                  <c:v>44760</c:v>
                </c:pt>
                <c:pt idx="199">
                  <c:v>44761</c:v>
                </c:pt>
                <c:pt idx="200">
                  <c:v>44762</c:v>
                </c:pt>
                <c:pt idx="201">
                  <c:v>44763</c:v>
                </c:pt>
                <c:pt idx="202">
                  <c:v>44764</c:v>
                </c:pt>
                <c:pt idx="203">
                  <c:v>44765</c:v>
                </c:pt>
                <c:pt idx="204">
                  <c:v>44766</c:v>
                </c:pt>
                <c:pt idx="205">
                  <c:v>44767</c:v>
                </c:pt>
                <c:pt idx="206">
                  <c:v>44768</c:v>
                </c:pt>
                <c:pt idx="207">
                  <c:v>44769</c:v>
                </c:pt>
                <c:pt idx="208">
                  <c:v>44770</c:v>
                </c:pt>
                <c:pt idx="209">
                  <c:v>44771</c:v>
                </c:pt>
                <c:pt idx="210">
                  <c:v>44772</c:v>
                </c:pt>
                <c:pt idx="211">
                  <c:v>44773</c:v>
                </c:pt>
                <c:pt idx="212">
                  <c:v>44774</c:v>
                </c:pt>
                <c:pt idx="213">
                  <c:v>44775</c:v>
                </c:pt>
                <c:pt idx="214">
                  <c:v>44776</c:v>
                </c:pt>
                <c:pt idx="215">
                  <c:v>44777</c:v>
                </c:pt>
                <c:pt idx="216">
                  <c:v>44778</c:v>
                </c:pt>
                <c:pt idx="217">
                  <c:v>44779</c:v>
                </c:pt>
                <c:pt idx="218">
                  <c:v>44780</c:v>
                </c:pt>
                <c:pt idx="219">
                  <c:v>44781</c:v>
                </c:pt>
                <c:pt idx="220">
                  <c:v>44782</c:v>
                </c:pt>
                <c:pt idx="221">
                  <c:v>44783</c:v>
                </c:pt>
                <c:pt idx="222">
                  <c:v>44784</c:v>
                </c:pt>
                <c:pt idx="223">
                  <c:v>44785</c:v>
                </c:pt>
                <c:pt idx="224">
                  <c:v>44786</c:v>
                </c:pt>
                <c:pt idx="225">
                  <c:v>44787</c:v>
                </c:pt>
                <c:pt idx="226">
                  <c:v>44788</c:v>
                </c:pt>
                <c:pt idx="227">
                  <c:v>44789</c:v>
                </c:pt>
                <c:pt idx="228">
                  <c:v>44790</c:v>
                </c:pt>
                <c:pt idx="229">
                  <c:v>44791</c:v>
                </c:pt>
                <c:pt idx="230">
                  <c:v>44792</c:v>
                </c:pt>
                <c:pt idx="231">
                  <c:v>44793</c:v>
                </c:pt>
                <c:pt idx="232">
                  <c:v>44794</c:v>
                </c:pt>
                <c:pt idx="233">
                  <c:v>44795</c:v>
                </c:pt>
                <c:pt idx="234">
                  <c:v>44796</c:v>
                </c:pt>
                <c:pt idx="235">
                  <c:v>44797</c:v>
                </c:pt>
                <c:pt idx="236">
                  <c:v>44798</c:v>
                </c:pt>
                <c:pt idx="237">
                  <c:v>44799</c:v>
                </c:pt>
                <c:pt idx="238">
                  <c:v>44800</c:v>
                </c:pt>
                <c:pt idx="239">
                  <c:v>44801</c:v>
                </c:pt>
                <c:pt idx="240">
                  <c:v>44802</c:v>
                </c:pt>
                <c:pt idx="241">
                  <c:v>44803</c:v>
                </c:pt>
                <c:pt idx="242">
                  <c:v>44804</c:v>
                </c:pt>
                <c:pt idx="243">
                  <c:v>44805</c:v>
                </c:pt>
                <c:pt idx="244">
                  <c:v>44806</c:v>
                </c:pt>
                <c:pt idx="245">
                  <c:v>44807</c:v>
                </c:pt>
                <c:pt idx="246">
                  <c:v>44808</c:v>
                </c:pt>
                <c:pt idx="247">
                  <c:v>44809</c:v>
                </c:pt>
                <c:pt idx="248">
                  <c:v>44810</c:v>
                </c:pt>
                <c:pt idx="249">
                  <c:v>44811</c:v>
                </c:pt>
                <c:pt idx="250">
                  <c:v>44812</c:v>
                </c:pt>
                <c:pt idx="251">
                  <c:v>44813</c:v>
                </c:pt>
                <c:pt idx="252">
                  <c:v>44814</c:v>
                </c:pt>
                <c:pt idx="253">
                  <c:v>44815</c:v>
                </c:pt>
                <c:pt idx="254">
                  <c:v>44816</c:v>
                </c:pt>
                <c:pt idx="255">
                  <c:v>44817</c:v>
                </c:pt>
                <c:pt idx="256">
                  <c:v>44818</c:v>
                </c:pt>
                <c:pt idx="257">
                  <c:v>44819</c:v>
                </c:pt>
                <c:pt idx="258">
                  <c:v>44820</c:v>
                </c:pt>
                <c:pt idx="259">
                  <c:v>44821</c:v>
                </c:pt>
                <c:pt idx="260">
                  <c:v>44822</c:v>
                </c:pt>
                <c:pt idx="261">
                  <c:v>44823</c:v>
                </c:pt>
                <c:pt idx="262">
                  <c:v>44824</c:v>
                </c:pt>
                <c:pt idx="263">
                  <c:v>44825</c:v>
                </c:pt>
                <c:pt idx="264">
                  <c:v>44826</c:v>
                </c:pt>
                <c:pt idx="265">
                  <c:v>44827</c:v>
                </c:pt>
                <c:pt idx="266">
                  <c:v>44828</c:v>
                </c:pt>
                <c:pt idx="267">
                  <c:v>44829</c:v>
                </c:pt>
                <c:pt idx="268">
                  <c:v>44830</c:v>
                </c:pt>
                <c:pt idx="269">
                  <c:v>44831</c:v>
                </c:pt>
                <c:pt idx="270">
                  <c:v>44832</c:v>
                </c:pt>
                <c:pt idx="271">
                  <c:v>44833</c:v>
                </c:pt>
                <c:pt idx="272">
                  <c:v>44834</c:v>
                </c:pt>
                <c:pt idx="273">
                  <c:v>44835</c:v>
                </c:pt>
                <c:pt idx="274">
                  <c:v>44836</c:v>
                </c:pt>
                <c:pt idx="275">
                  <c:v>44837</c:v>
                </c:pt>
                <c:pt idx="276">
                  <c:v>44838</c:v>
                </c:pt>
                <c:pt idx="277">
                  <c:v>44839</c:v>
                </c:pt>
                <c:pt idx="278">
                  <c:v>44840</c:v>
                </c:pt>
                <c:pt idx="279">
                  <c:v>44841</c:v>
                </c:pt>
                <c:pt idx="280">
                  <c:v>44842</c:v>
                </c:pt>
                <c:pt idx="281">
                  <c:v>44843</c:v>
                </c:pt>
                <c:pt idx="282">
                  <c:v>44844</c:v>
                </c:pt>
                <c:pt idx="283">
                  <c:v>44845</c:v>
                </c:pt>
                <c:pt idx="284">
                  <c:v>44846</c:v>
                </c:pt>
                <c:pt idx="285">
                  <c:v>44847</c:v>
                </c:pt>
                <c:pt idx="286">
                  <c:v>44848</c:v>
                </c:pt>
                <c:pt idx="287">
                  <c:v>44849</c:v>
                </c:pt>
                <c:pt idx="288">
                  <c:v>44850</c:v>
                </c:pt>
                <c:pt idx="289">
                  <c:v>44851</c:v>
                </c:pt>
                <c:pt idx="290">
                  <c:v>44852</c:v>
                </c:pt>
                <c:pt idx="291">
                  <c:v>44853</c:v>
                </c:pt>
                <c:pt idx="292">
                  <c:v>44854</c:v>
                </c:pt>
                <c:pt idx="293">
                  <c:v>44855</c:v>
                </c:pt>
                <c:pt idx="294">
                  <c:v>44856</c:v>
                </c:pt>
                <c:pt idx="295">
                  <c:v>44857</c:v>
                </c:pt>
                <c:pt idx="296">
                  <c:v>44858</c:v>
                </c:pt>
                <c:pt idx="297">
                  <c:v>44859</c:v>
                </c:pt>
                <c:pt idx="298">
                  <c:v>44860</c:v>
                </c:pt>
                <c:pt idx="299">
                  <c:v>44861</c:v>
                </c:pt>
                <c:pt idx="300">
                  <c:v>44862</c:v>
                </c:pt>
                <c:pt idx="301">
                  <c:v>44863</c:v>
                </c:pt>
                <c:pt idx="302">
                  <c:v>44864</c:v>
                </c:pt>
                <c:pt idx="303">
                  <c:v>44865</c:v>
                </c:pt>
                <c:pt idx="304">
                  <c:v>44866</c:v>
                </c:pt>
                <c:pt idx="305">
                  <c:v>44867</c:v>
                </c:pt>
                <c:pt idx="306">
                  <c:v>44868</c:v>
                </c:pt>
                <c:pt idx="307">
                  <c:v>44869</c:v>
                </c:pt>
                <c:pt idx="308">
                  <c:v>44870</c:v>
                </c:pt>
                <c:pt idx="309">
                  <c:v>44871</c:v>
                </c:pt>
                <c:pt idx="310">
                  <c:v>44872</c:v>
                </c:pt>
                <c:pt idx="311">
                  <c:v>44873</c:v>
                </c:pt>
                <c:pt idx="312">
                  <c:v>44874</c:v>
                </c:pt>
                <c:pt idx="313">
                  <c:v>44875</c:v>
                </c:pt>
                <c:pt idx="314">
                  <c:v>44876</c:v>
                </c:pt>
                <c:pt idx="315">
                  <c:v>44877</c:v>
                </c:pt>
                <c:pt idx="316">
                  <c:v>44878</c:v>
                </c:pt>
                <c:pt idx="317">
                  <c:v>44879</c:v>
                </c:pt>
                <c:pt idx="318">
                  <c:v>44880</c:v>
                </c:pt>
                <c:pt idx="319">
                  <c:v>44881</c:v>
                </c:pt>
                <c:pt idx="320">
                  <c:v>44882</c:v>
                </c:pt>
                <c:pt idx="321">
                  <c:v>44883</c:v>
                </c:pt>
                <c:pt idx="322">
                  <c:v>44884</c:v>
                </c:pt>
                <c:pt idx="323">
                  <c:v>44885</c:v>
                </c:pt>
                <c:pt idx="324">
                  <c:v>44886</c:v>
                </c:pt>
                <c:pt idx="325">
                  <c:v>44887</c:v>
                </c:pt>
                <c:pt idx="326">
                  <c:v>44888</c:v>
                </c:pt>
                <c:pt idx="327">
                  <c:v>44889</c:v>
                </c:pt>
                <c:pt idx="328">
                  <c:v>44890</c:v>
                </c:pt>
                <c:pt idx="329">
                  <c:v>44891</c:v>
                </c:pt>
                <c:pt idx="330">
                  <c:v>44892</c:v>
                </c:pt>
                <c:pt idx="331">
                  <c:v>44893</c:v>
                </c:pt>
                <c:pt idx="332">
                  <c:v>44894</c:v>
                </c:pt>
                <c:pt idx="333">
                  <c:v>44895</c:v>
                </c:pt>
                <c:pt idx="334">
                  <c:v>44896</c:v>
                </c:pt>
                <c:pt idx="335">
                  <c:v>44897</c:v>
                </c:pt>
                <c:pt idx="336">
                  <c:v>44898</c:v>
                </c:pt>
                <c:pt idx="337">
                  <c:v>44899</c:v>
                </c:pt>
                <c:pt idx="338">
                  <c:v>44900</c:v>
                </c:pt>
                <c:pt idx="339">
                  <c:v>44901</c:v>
                </c:pt>
                <c:pt idx="340">
                  <c:v>44902</c:v>
                </c:pt>
                <c:pt idx="341">
                  <c:v>44903</c:v>
                </c:pt>
                <c:pt idx="342">
                  <c:v>44904</c:v>
                </c:pt>
                <c:pt idx="343">
                  <c:v>44905</c:v>
                </c:pt>
                <c:pt idx="344">
                  <c:v>44906</c:v>
                </c:pt>
                <c:pt idx="345">
                  <c:v>44907</c:v>
                </c:pt>
                <c:pt idx="346">
                  <c:v>44908</c:v>
                </c:pt>
                <c:pt idx="347">
                  <c:v>44909</c:v>
                </c:pt>
                <c:pt idx="348">
                  <c:v>44910</c:v>
                </c:pt>
                <c:pt idx="349">
                  <c:v>44911</c:v>
                </c:pt>
                <c:pt idx="350">
                  <c:v>44912</c:v>
                </c:pt>
                <c:pt idx="351">
                  <c:v>44913</c:v>
                </c:pt>
                <c:pt idx="352">
                  <c:v>44914</c:v>
                </c:pt>
                <c:pt idx="353">
                  <c:v>44915</c:v>
                </c:pt>
                <c:pt idx="354">
                  <c:v>44916</c:v>
                </c:pt>
                <c:pt idx="355">
                  <c:v>44917</c:v>
                </c:pt>
                <c:pt idx="356">
                  <c:v>44918</c:v>
                </c:pt>
                <c:pt idx="357">
                  <c:v>44919</c:v>
                </c:pt>
                <c:pt idx="358">
                  <c:v>44920</c:v>
                </c:pt>
                <c:pt idx="359">
                  <c:v>44921</c:v>
                </c:pt>
                <c:pt idx="360">
                  <c:v>44922</c:v>
                </c:pt>
                <c:pt idx="361">
                  <c:v>44923</c:v>
                </c:pt>
                <c:pt idx="362">
                  <c:v>44924</c:v>
                </c:pt>
                <c:pt idx="363">
                  <c:v>44925</c:v>
                </c:pt>
                <c:pt idx="364">
                  <c:v>44926</c:v>
                </c:pt>
                <c:pt idx="365">
                  <c:v>44927</c:v>
                </c:pt>
                <c:pt idx="366">
                  <c:v>44928</c:v>
                </c:pt>
                <c:pt idx="367">
                  <c:v>44929</c:v>
                </c:pt>
                <c:pt idx="368">
                  <c:v>44930</c:v>
                </c:pt>
                <c:pt idx="369">
                  <c:v>44931</c:v>
                </c:pt>
                <c:pt idx="370">
                  <c:v>44932</c:v>
                </c:pt>
                <c:pt idx="371">
                  <c:v>44933</c:v>
                </c:pt>
                <c:pt idx="372">
                  <c:v>44934</c:v>
                </c:pt>
                <c:pt idx="373">
                  <c:v>44935</c:v>
                </c:pt>
                <c:pt idx="374">
                  <c:v>44936</c:v>
                </c:pt>
                <c:pt idx="375">
                  <c:v>44937</c:v>
                </c:pt>
                <c:pt idx="376">
                  <c:v>44938</c:v>
                </c:pt>
                <c:pt idx="377">
                  <c:v>44939</c:v>
                </c:pt>
                <c:pt idx="378">
                  <c:v>44940</c:v>
                </c:pt>
                <c:pt idx="379">
                  <c:v>44941</c:v>
                </c:pt>
                <c:pt idx="380">
                  <c:v>44942</c:v>
                </c:pt>
                <c:pt idx="381">
                  <c:v>44943</c:v>
                </c:pt>
                <c:pt idx="382">
                  <c:v>44944</c:v>
                </c:pt>
                <c:pt idx="383">
                  <c:v>44945</c:v>
                </c:pt>
                <c:pt idx="384">
                  <c:v>44946</c:v>
                </c:pt>
                <c:pt idx="385">
                  <c:v>44947</c:v>
                </c:pt>
                <c:pt idx="386">
                  <c:v>44948</c:v>
                </c:pt>
                <c:pt idx="387">
                  <c:v>44949</c:v>
                </c:pt>
                <c:pt idx="388">
                  <c:v>44950</c:v>
                </c:pt>
                <c:pt idx="389">
                  <c:v>44951</c:v>
                </c:pt>
                <c:pt idx="390">
                  <c:v>44952</c:v>
                </c:pt>
                <c:pt idx="391">
                  <c:v>44953</c:v>
                </c:pt>
                <c:pt idx="392">
                  <c:v>44954</c:v>
                </c:pt>
                <c:pt idx="393">
                  <c:v>44955</c:v>
                </c:pt>
                <c:pt idx="394">
                  <c:v>44956</c:v>
                </c:pt>
                <c:pt idx="395">
                  <c:v>44957</c:v>
                </c:pt>
                <c:pt idx="396">
                  <c:v>44958</c:v>
                </c:pt>
                <c:pt idx="397">
                  <c:v>44959</c:v>
                </c:pt>
                <c:pt idx="398">
                  <c:v>44960</c:v>
                </c:pt>
                <c:pt idx="399">
                  <c:v>44961</c:v>
                </c:pt>
                <c:pt idx="400">
                  <c:v>44962</c:v>
                </c:pt>
                <c:pt idx="401">
                  <c:v>44963</c:v>
                </c:pt>
                <c:pt idx="402">
                  <c:v>44964</c:v>
                </c:pt>
                <c:pt idx="403">
                  <c:v>44965</c:v>
                </c:pt>
                <c:pt idx="404">
                  <c:v>44966</c:v>
                </c:pt>
                <c:pt idx="405">
                  <c:v>44967</c:v>
                </c:pt>
                <c:pt idx="406">
                  <c:v>44968</c:v>
                </c:pt>
                <c:pt idx="407">
                  <c:v>44969</c:v>
                </c:pt>
                <c:pt idx="408">
                  <c:v>44970</c:v>
                </c:pt>
                <c:pt idx="409">
                  <c:v>44971</c:v>
                </c:pt>
                <c:pt idx="410">
                  <c:v>44972</c:v>
                </c:pt>
                <c:pt idx="411">
                  <c:v>44973</c:v>
                </c:pt>
                <c:pt idx="412">
                  <c:v>44974</c:v>
                </c:pt>
                <c:pt idx="413">
                  <c:v>44975</c:v>
                </c:pt>
                <c:pt idx="414">
                  <c:v>44976</c:v>
                </c:pt>
                <c:pt idx="415">
                  <c:v>44977</c:v>
                </c:pt>
                <c:pt idx="416">
                  <c:v>44978</c:v>
                </c:pt>
                <c:pt idx="417">
                  <c:v>44979</c:v>
                </c:pt>
                <c:pt idx="418">
                  <c:v>44980</c:v>
                </c:pt>
                <c:pt idx="419">
                  <c:v>44981</c:v>
                </c:pt>
                <c:pt idx="420">
                  <c:v>44982</c:v>
                </c:pt>
                <c:pt idx="421">
                  <c:v>44983</c:v>
                </c:pt>
                <c:pt idx="422">
                  <c:v>44984</c:v>
                </c:pt>
                <c:pt idx="423">
                  <c:v>44985</c:v>
                </c:pt>
                <c:pt idx="424">
                  <c:v>44986</c:v>
                </c:pt>
                <c:pt idx="425">
                  <c:v>44987</c:v>
                </c:pt>
                <c:pt idx="426">
                  <c:v>44988</c:v>
                </c:pt>
                <c:pt idx="427">
                  <c:v>44989</c:v>
                </c:pt>
                <c:pt idx="428">
                  <c:v>44990</c:v>
                </c:pt>
                <c:pt idx="429">
                  <c:v>44991</c:v>
                </c:pt>
                <c:pt idx="430">
                  <c:v>44992</c:v>
                </c:pt>
                <c:pt idx="431">
                  <c:v>44993</c:v>
                </c:pt>
                <c:pt idx="432">
                  <c:v>44994</c:v>
                </c:pt>
                <c:pt idx="433">
                  <c:v>44995</c:v>
                </c:pt>
                <c:pt idx="434">
                  <c:v>44996</c:v>
                </c:pt>
                <c:pt idx="435">
                  <c:v>44997</c:v>
                </c:pt>
                <c:pt idx="436">
                  <c:v>44998</c:v>
                </c:pt>
                <c:pt idx="437">
                  <c:v>44999</c:v>
                </c:pt>
                <c:pt idx="438">
                  <c:v>45000</c:v>
                </c:pt>
                <c:pt idx="439">
                  <c:v>45001</c:v>
                </c:pt>
                <c:pt idx="440">
                  <c:v>45002</c:v>
                </c:pt>
                <c:pt idx="441">
                  <c:v>45003</c:v>
                </c:pt>
                <c:pt idx="442">
                  <c:v>45004</c:v>
                </c:pt>
                <c:pt idx="443">
                  <c:v>45005</c:v>
                </c:pt>
                <c:pt idx="444">
                  <c:v>45006</c:v>
                </c:pt>
                <c:pt idx="445">
                  <c:v>45007</c:v>
                </c:pt>
                <c:pt idx="446">
                  <c:v>45008</c:v>
                </c:pt>
                <c:pt idx="447">
                  <c:v>45009</c:v>
                </c:pt>
                <c:pt idx="448">
                  <c:v>45010</c:v>
                </c:pt>
                <c:pt idx="449">
                  <c:v>45011</c:v>
                </c:pt>
                <c:pt idx="450">
                  <c:v>45012</c:v>
                </c:pt>
                <c:pt idx="451">
                  <c:v>45013</c:v>
                </c:pt>
                <c:pt idx="452">
                  <c:v>45014</c:v>
                </c:pt>
                <c:pt idx="453">
                  <c:v>45015</c:v>
                </c:pt>
                <c:pt idx="454">
                  <c:v>45016</c:v>
                </c:pt>
                <c:pt idx="455">
                  <c:v>45017</c:v>
                </c:pt>
                <c:pt idx="456">
                  <c:v>45018</c:v>
                </c:pt>
                <c:pt idx="457">
                  <c:v>45019</c:v>
                </c:pt>
                <c:pt idx="458">
                  <c:v>45020</c:v>
                </c:pt>
                <c:pt idx="459">
                  <c:v>45021</c:v>
                </c:pt>
                <c:pt idx="460">
                  <c:v>45022</c:v>
                </c:pt>
                <c:pt idx="461">
                  <c:v>45023</c:v>
                </c:pt>
                <c:pt idx="462">
                  <c:v>45024</c:v>
                </c:pt>
                <c:pt idx="463">
                  <c:v>45025</c:v>
                </c:pt>
                <c:pt idx="464">
                  <c:v>45026</c:v>
                </c:pt>
                <c:pt idx="465">
                  <c:v>45027</c:v>
                </c:pt>
                <c:pt idx="466">
                  <c:v>45028</c:v>
                </c:pt>
                <c:pt idx="467">
                  <c:v>45029</c:v>
                </c:pt>
                <c:pt idx="468">
                  <c:v>45030</c:v>
                </c:pt>
                <c:pt idx="469">
                  <c:v>45031</c:v>
                </c:pt>
                <c:pt idx="470">
                  <c:v>45032</c:v>
                </c:pt>
                <c:pt idx="471">
                  <c:v>45033</c:v>
                </c:pt>
                <c:pt idx="472">
                  <c:v>45034</c:v>
                </c:pt>
                <c:pt idx="473">
                  <c:v>45035</c:v>
                </c:pt>
                <c:pt idx="474">
                  <c:v>45036</c:v>
                </c:pt>
                <c:pt idx="475">
                  <c:v>45037</c:v>
                </c:pt>
                <c:pt idx="476">
                  <c:v>45038</c:v>
                </c:pt>
                <c:pt idx="477">
                  <c:v>45039</c:v>
                </c:pt>
                <c:pt idx="478">
                  <c:v>45040</c:v>
                </c:pt>
                <c:pt idx="479">
                  <c:v>45041</c:v>
                </c:pt>
                <c:pt idx="480">
                  <c:v>45042</c:v>
                </c:pt>
                <c:pt idx="481">
                  <c:v>45043</c:v>
                </c:pt>
                <c:pt idx="482">
                  <c:v>45044</c:v>
                </c:pt>
                <c:pt idx="483">
                  <c:v>45045</c:v>
                </c:pt>
                <c:pt idx="484">
                  <c:v>45046</c:v>
                </c:pt>
                <c:pt idx="485">
                  <c:v>45047</c:v>
                </c:pt>
                <c:pt idx="486">
                  <c:v>45048</c:v>
                </c:pt>
                <c:pt idx="487">
                  <c:v>45049</c:v>
                </c:pt>
                <c:pt idx="488">
                  <c:v>45050</c:v>
                </c:pt>
                <c:pt idx="489">
                  <c:v>45051</c:v>
                </c:pt>
                <c:pt idx="490">
                  <c:v>45052</c:v>
                </c:pt>
                <c:pt idx="491">
                  <c:v>45053</c:v>
                </c:pt>
                <c:pt idx="492">
                  <c:v>45054</c:v>
                </c:pt>
                <c:pt idx="493">
                  <c:v>45055</c:v>
                </c:pt>
                <c:pt idx="494">
                  <c:v>45056</c:v>
                </c:pt>
                <c:pt idx="495">
                  <c:v>45057</c:v>
                </c:pt>
                <c:pt idx="496">
                  <c:v>45058</c:v>
                </c:pt>
                <c:pt idx="497">
                  <c:v>45059</c:v>
                </c:pt>
                <c:pt idx="498">
                  <c:v>45060</c:v>
                </c:pt>
                <c:pt idx="499">
                  <c:v>45061</c:v>
                </c:pt>
                <c:pt idx="500">
                  <c:v>45062</c:v>
                </c:pt>
                <c:pt idx="501">
                  <c:v>45063</c:v>
                </c:pt>
                <c:pt idx="502">
                  <c:v>45064</c:v>
                </c:pt>
                <c:pt idx="503">
                  <c:v>45065</c:v>
                </c:pt>
                <c:pt idx="504">
                  <c:v>45066</c:v>
                </c:pt>
                <c:pt idx="505">
                  <c:v>45067</c:v>
                </c:pt>
                <c:pt idx="506">
                  <c:v>45068</c:v>
                </c:pt>
                <c:pt idx="507">
                  <c:v>45069</c:v>
                </c:pt>
                <c:pt idx="508">
                  <c:v>45070</c:v>
                </c:pt>
                <c:pt idx="509">
                  <c:v>45071</c:v>
                </c:pt>
                <c:pt idx="510">
                  <c:v>45072</c:v>
                </c:pt>
                <c:pt idx="511">
                  <c:v>45073</c:v>
                </c:pt>
                <c:pt idx="512">
                  <c:v>45074</c:v>
                </c:pt>
                <c:pt idx="513">
                  <c:v>45075</c:v>
                </c:pt>
                <c:pt idx="514">
                  <c:v>45076</c:v>
                </c:pt>
                <c:pt idx="515">
                  <c:v>45077</c:v>
                </c:pt>
                <c:pt idx="516">
                  <c:v>45078</c:v>
                </c:pt>
                <c:pt idx="517">
                  <c:v>45079</c:v>
                </c:pt>
                <c:pt idx="518">
                  <c:v>45080</c:v>
                </c:pt>
                <c:pt idx="519">
                  <c:v>45081</c:v>
                </c:pt>
                <c:pt idx="520">
                  <c:v>45082</c:v>
                </c:pt>
                <c:pt idx="521">
                  <c:v>45083</c:v>
                </c:pt>
                <c:pt idx="522">
                  <c:v>45084</c:v>
                </c:pt>
                <c:pt idx="523">
                  <c:v>45085</c:v>
                </c:pt>
                <c:pt idx="524">
                  <c:v>45086</c:v>
                </c:pt>
                <c:pt idx="525">
                  <c:v>45087</c:v>
                </c:pt>
                <c:pt idx="526">
                  <c:v>45088</c:v>
                </c:pt>
                <c:pt idx="527">
                  <c:v>45089</c:v>
                </c:pt>
                <c:pt idx="528">
                  <c:v>45090</c:v>
                </c:pt>
                <c:pt idx="529">
                  <c:v>45091</c:v>
                </c:pt>
                <c:pt idx="530">
                  <c:v>45092</c:v>
                </c:pt>
                <c:pt idx="531">
                  <c:v>45093</c:v>
                </c:pt>
                <c:pt idx="532">
                  <c:v>45094</c:v>
                </c:pt>
                <c:pt idx="533">
                  <c:v>45095</c:v>
                </c:pt>
                <c:pt idx="534">
                  <c:v>45096</c:v>
                </c:pt>
                <c:pt idx="535">
                  <c:v>45097</c:v>
                </c:pt>
              </c:numCache>
            </c:numRef>
          </c:cat>
          <c:val>
            <c:numRef>
              <c:f>'[Диаграмма в Microsoft PowerPoint]Лист2'!$G$24:$G$559</c:f>
              <c:numCache>
                <c:formatCode>0.00%</c:formatCode>
                <c:ptCount val="536"/>
                <c:pt idx="0">
                  <c:v>8.5000000000000006E-2</c:v>
                </c:pt>
                <c:pt idx="1">
                  <c:v>8.5000000000000006E-2</c:v>
                </c:pt>
                <c:pt idx="2">
                  <c:v>8.5000000000000006E-2</c:v>
                </c:pt>
                <c:pt idx="3">
                  <c:v>8.5000000000000006E-2</c:v>
                </c:pt>
                <c:pt idx="4">
                  <c:v>8.5000000000000006E-2</c:v>
                </c:pt>
                <c:pt idx="5">
                  <c:v>8.5000000000000006E-2</c:v>
                </c:pt>
                <c:pt idx="6">
                  <c:v>8.5000000000000006E-2</c:v>
                </c:pt>
                <c:pt idx="7">
                  <c:v>8.5000000000000006E-2</c:v>
                </c:pt>
                <c:pt idx="8">
                  <c:v>8.5000000000000006E-2</c:v>
                </c:pt>
                <c:pt idx="9">
                  <c:v>8.5000000000000006E-2</c:v>
                </c:pt>
                <c:pt idx="10">
                  <c:v>8.5000000000000006E-2</c:v>
                </c:pt>
                <c:pt idx="11">
                  <c:v>8.5000000000000006E-2</c:v>
                </c:pt>
                <c:pt idx="12">
                  <c:v>8.5000000000000006E-2</c:v>
                </c:pt>
                <c:pt idx="13">
                  <c:v>8.5000000000000006E-2</c:v>
                </c:pt>
                <c:pt idx="14">
                  <c:v>8.5000000000000006E-2</c:v>
                </c:pt>
                <c:pt idx="15">
                  <c:v>8.5000000000000006E-2</c:v>
                </c:pt>
                <c:pt idx="16">
                  <c:v>8.5000000000000006E-2</c:v>
                </c:pt>
                <c:pt idx="17">
                  <c:v>8.5000000000000006E-2</c:v>
                </c:pt>
                <c:pt idx="18">
                  <c:v>8.5000000000000006E-2</c:v>
                </c:pt>
                <c:pt idx="19">
                  <c:v>8.5000000000000006E-2</c:v>
                </c:pt>
                <c:pt idx="20">
                  <c:v>8.5000000000000006E-2</c:v>
                </c:pt>
                <c:pt idx="21">
                  <c:v>8.5000000000000006E-2</c:v>
                </c:pt>
                <c:pt idx="22">
                  <c:v>8.5000000000000006E-2</c:v>
                </c:pt>
                <c:pt idx="23">
                  <c:v>8.5000000000000006E-2</c:v>
                </c:pt>
                <c:pt idx="24">
                  <c:v>8.5000000000000006E-2</c:v>
                </c:pt>
                <c:pt idx="25">
                  <c:v>8.5000000000000006E-2</c:v>
                </c:pt>
                <c:pt idx="26">
                  <c:v>8.5000000000000006E-2</c:v>
                </c:pt>
                <c:pt idx="27">
                  <c:v>8.5000000000000006E-2</c:v>
                </c:pt>
                <c:pt idx="28">
                  <c:v>8.5000000000000006E-2</c:v>
                </c:pt>
                <c:pt idx="29">
                  <c:v>8.5000000000000006E-2</c:v>
                </c:pt>
                <c:pt idx="30">
                  <c:v>8.5000000000000006E-2</c:v>
                </c:pt>
                <c:pt idx="31">
                  <c:v>8.5000000000000006E-2</c:v>
                </c:pt>
                <c:pt idx="32">
                  <c:v>8.5000000000000006E-2</c:v>
                </c:pt>
                <c:pt idx="33">
                  <c:v>8.5000000000000006E-2</c:v>
                </c:pt>
                <c:pt idx="34">
                  <c:v>8.5000000000000006E-2</c:v>
                </c:pt>
                <c:pt idx="35">
                  <c:v>8.5000000000000006E-2</c:v>
                </c:pt>
                <c:pt idx="36">
                  <c:v>8.5000000000000006E-2</c:v>
                </c:pt>
                <c:pt idx="37">
                  <c:v>8.5000000000000006E-2</c:v>
                </c:pt>
                <c:pt idx="38">
                  <c:v>8.5000000000000006E-2</c:v>
                </c:pt>
                <c:pt idx="39">
                  <c:v>8.5000000000000006E-2</c:v>
                </c:pt>
                <c:pt idx="40">
                  <c:v>8.5000000000000006E-2</c:v>
                </c:pt>
                <c:pt idx="41">
                  <c:v>9.5000000000000001E-2</c:v>
                </c:pt>
                <c:pt idx="42">
                  <c:v>9.5000000000000001E-2</c:v>
                </c:pt>
                <c:pt idx="43">
                  <c:v>9.5000000000000001E-2</c:v>
                </c:pt>
                <c:pt idx="44">
                  <c:v>9.5000000000000001E-2</c:v>
                </c:pt>
                <c:pt idx="45">
                  <c:v>9.5000000000000001E-2</c:v>
                </c:pt>
                <c:pt idx="46">
                  <c:v>9.5000000000000001E-2</c:v>
                </c:pt>
                <c:pt idx="47">
                  <c:v>9.5000000000000001E-2</c:v>
                </c:pt>
                <c:pt idx="48">
                  <c:v>9.5000000000000001E-2</c:v>
                </c:pt>
                <c:pt idx="49">
                  <c:v>9.5000000000000001E-2</c:v>
                </c:pt>
                <c:pt idx="50">
                  <c:v>9.5000000000000001E-2</c:v>
                </c:pt>
                <c:pt idx="51">
                  <c:v>9.5000000000000001E-2</c:v>
                </c:pt>
                <c:pt idx="52">
                  <c:v>9.5000000000000001E-2</c:v>
                </c:pt>
                <c:pt idx="53">
                  <c:v>9.5000000000000001E-2</c:v>
                </c:pt>
                <c:pt idx="54">
                  <c:v>9.5000000000000001E-2</c:v>
                </c:pt>
                <c:pt idx="55">
                  <c:v>9.5000000000000001E-2</c:v>
                </c:pt>
                <c:pt idx="56">
                  <c:v>9.5000000000000001E-2</c:v>
                </c:pt>
                <c:pt idx="57">
                  <c:v>9.5000000000000001E-2</c:v>
                </c:pt>
                <c:pt idx="58">
                  <c:v>0.2</c:v>
                </c:pt>
                <c:pt idx="59">
                  <c:v>0.2</c:v>
                </c:pt>
                <c:pt idx="60">
                  <c:v>0.2</c:v>
                </c:pt>
                <c:pt idx="61">
                  <c:v>0.2</c:v>
                </c:pt>
                <c:pt idx="62">
                  <c:v>0.2</c:v>
                </c:pt>
                <c:pt idx="63">
                  <c:v>0.2</c:v>
                </c:pt>
                <c:pt idx="64">
                  <c:v>0.2</c:v>
                </c:pt>
                <c:pt idx="65">
                  <c:v>0.2</c:v>
                </c:pt>
                <c:pt idx="66">
                  <c:v>0.2</c:v>
                </c:pt>
                <c:pt idx="67">
                  <c:v>0.2</c:v>
                </c:pt>
                <c:pt idx="68">
                  <c:v>0.2</c:v>
                </c:pt>
                <c:pt idx="69">
                  <c:v>0.2</c:v>
                </c:pt>
                <c:pt idx="70">
                  <c:v>0.2</c:v>
                </c:pt>
                <c:pt idx="71">
                  <c:v>0.2</c:v>
                </c:pt>
                <c:pt idx="72">
                  <c:v>0.2</c:v>
                </c:pt>
                <c:pt idx="73">
                  <c:v>0.2</c:v>
                </c:pt>
                <c:pt idx="74">
                  <c:v>0.2</c:v>
                </c:pt>
                <c:pt idx="75">
                  <c:v>0.2</c:v>
                </c:pt>
                <c:pt idx="76">
                  <c:v>0.2</c:v>
                </c:pt>
                <c:pt idx="77">
                  <c:v>0.2</c:v>
                </c:pt>
                <c:pt idx="78">
                  <c:v>0.2</c:v>
                </c:pt>
                <c:pt idx="79">
                  <c:v>0.2</c:v>
                </c:pt>
                <c:pt idx="80">
                  <c:v>0.2</c:v>
                </c:pt>
                <c:pt idx="81">
                  <c:v>0.2</c:v>
                </c:pt>
                <c:pt idx="82">
                  <c:v>0.2</c:v>
                </c:pt>
                <c:pt idx="83">
                  <c:v>0.2</c:v>
                </c:pt>
                <c:pt idx="84">
                  <c:v>0.2</c:v>
                </c:pt>
                <c:pt idx="85">
                  <c:v>0.2</c:v>
                </c:pt>
                <c:pt idx="86">
                  <c:v>0.2</c:v>
                </c:pt>
                <c:pt idx="87">
                  <c:v>0.2</c:v>
                </c:pt>
                <c:pt idx="88">
                  <c:v>0.2</c:v>
                </c:pt>
                <c:pt idx="89">
                  <c:v>0.2</c:v>
                </c:pt>
                <c:pt idx="90">
                  <c:v>0.2</c:v>
                </c:pt>
                <c:pt idx="91">
                  <c:v>0.2</c:v>
                </c:pt>
                <c:pt idx="92">
                  <c:v>0.2</c:v>
                </c:pt>
                <c:pt idx="93">
                  <c:v>0.2</c:v>
                </c:pt>
                <c:pt idx="94">
                  <c:v>0.2</c:v>
                </c:pt>
                <c:pt idx="95">
                  <c:v>0.2</c:v>
                </c:pt>
                <c:pt idx="96">
                  <c:v>0.2</c:v>
                </c:pt>
                <c:pt idx="97">
                  <c:v>0.17</c:v>
                </c:pt>
                <c:pt idx="98">
                  <c:v>0.17</c:v>
                </c:pt>
                <c:pt idx="99">
                  <c:v>0.17</c:v>
                </c:pt>
                <c:pt idx="100">
                  <c:v>0.17</c:v>
                </c:pt>
                <c:pt idx="101">
                  <c:v>0.17</c:v>
                </c:pt>
                <c:pt idx="102">
                  <c:v>0.17</c:v>
                </c:pt>
                <c:pt idx="103">
                  <c:v>0.17</c:v>
                </c:pt>
                <c:pt idx="104">
                  <c:v>0.17</c:v>
                </c:pt>
                <c:pt idx="105">
                  <c:v>0.17</c:v>
                </c:pt>
                <c:pt idx="106">
                  <c:v>0.17</c:v>
                </c:pt>
                <c:pt idx="107">
                  <c:v>0.17</c:v>
                </c:pt>
                <c:pt idx="108">
                  <c:v>0.17</c:v>
                </c:pt>
                <c:pt idx="109">
                  <c:v>0.17</c:v>
                </c:pt>
                <c:pt idx="110">
                  <c:v>0.17</c:v>
                </c:pt>
                <c:pt idx="111">
                  <c:v>0.17</c:v>
                </c:pt>
                <c:pt idx="112">
                  <c:v>0.17</c:v>
                </c:pt>
                <c:pt idx="113">
                  <c:v>0.17</c:v>
                </c:pt>
                <c:pt idx="114">
                  <c:v>0.17</c:v>
                </c:pt>
                <c:pt idx="115">
                  <c:v>0.17</c:v>
                </c:pt>
                <c:pt idx="116">
                  <c:v>0.17</c:v>
                </c:pt>
                <c:pt idx="117">
                  <c:v>0.17</c:v>
                </c:pt>
                <c:pt idx="118">
                  <c:v>0.14000000000000001</c:v>
                </c:pt>
                <c:pt idx="119">
                  <c:v>0.14000000000000001</c:v>
                </c:pt>
                <c:pt idx="120">
                  <c:v>0.14000000000000001</c:v>
                </c:pt>
                <c:pt idx="121">
                  <c:v>0.14000000000000001</c:v>
                </c:pt>
                <c:pt idx="122">
                  <c:v>0.14000000000000001</c:v>
                </c:pt>
                <c:pt idx="123">
                  <c:v>0.14000000000000001</c:v>
                </c:pt>
                <c:pt idx="124">
                  <c:v>0.14000000000000001</c:v>
                </c:pt>
                <c:pt idx="125">
                  <c:v>0.14000000000000001</c:v>
                </c:pt>
                <c:pt idx="126">
                  <c:v>0.14000000000000001</c:v>
                </c:pt>
                <c:pt idx="127">
                  <c:v>0.14000000000000001</c:v>
                </c:pt>
                <c:pt idx="128">
                  <c:v>0.14000000000000001</c:v>
                </c:pt>
                <c:pt idx="129">
                  <c:v>0.14000000000000001</c:v>
                </c:pt>
                <c:pt idx="130">
                  <c:v>0.14000000000000001</c:v>
                </c:pt>
                <c:pt idx="131">
                  <c:v>0.14000000000000001</c:v>
                </c:pt>
                <c:pt idx="132">
                  <c:v>0.14000000000000001</c:v>
                </c:pt>
                <c:pt idx="133">
                  <c:v>0.14000000000000001</c:v>
                </c:pt>
                <c:pt idx="134">
                  <c:v>0.14000000000000001</c:v>
                </c:pt>
                <c:pt idx="135">
                  <c:v>0.14000000000000001</c:v>
                </c:pt>
                <c:pt idx="136">
                  <c:v>0.14000000000000001</c:v>
                </c:pt>
                <c:pt idx="137">
                  <c:v>0.14000000000000001</c:v>
                </c:pt>
                <c:pt idx="138">
                  <c:v>0.14000000000000001</c:v>
                </c:pt>
                <c:pt idx="139">
                  <c:v>0.14000000000000001</c:v>
                </c:pt>
                <c:pt idx="140">
                  <c:v>0.14000000000000001</c:v>
                </c:pt>
                <c:pt idx="141">
                  <c:v>0.14000000000000001</c:v>
                </c:pt>
                <c:pt idx="142">
                  <c:v>0.14000000000000001</c:v>
                </c:pt>
                <c:pt idx="143">
                  <c:v>0.14000000000000001</c:v>
                </c:pt>
                <c:pt idx="144">
                  <c:v>0.14000000000000001</c:v>
                </c:pt>
                <c:pt idx="145">
                  <c:v>0.11</c:v>
                </c:pt>
                <c:pt idx="146">
                  <c:v>0.11</c:v>
                </c:pt>
                <c:pt idx="147">
                  <c:v>0.11</c:v>
                </c:pt>
                <c:pt idx="148">
                  <c:v>0.11</c:v>
                </c:pt>
                <c:pt idx="149">
                  <c:v>0.11</c:v>
                </c:pt>
                <c:pt idx="150">
                  <c:v>0.11</c:v>
                </c:pt>
                <c:pt idx="151">
                  <c:v>0.11</c:v>
                </c:pt>
                <c:pt idx="152">
                  <c:v>0.11</c:v>
                </c:pt>
                <c:pt idx="153">
                  <c:v>0.11</c:v>
                </c:pt>
                <c:pt idx="154">
                  <c:v>0.11</c:v>
                </c:pt>
                <c:pt idx="155">
                  <c:v>0.11</c:v>
                </c:pt>
                <c:pt idx="156">
                  <c:v>0.11</c:v>
                </c:pt>
                <c:pt idx="157">
                  <c:v>0.11</c:v>
                </c:pt>
                <c:pt idx="158">
                  <c:v>0.11</c:v>
                </c:pt>
                <c:pt idx="159">
                  <c:v>0.11</c:v>
                </c:pt>
                <c:pt idx="160">
                  <c:v>9.5000000000000001E-2</c:v>
                </c:pt>
                <c:pt idx="161">
                  <c:v>9.5000000000000001E-2</c:v>
                </c:pt>
                <c:pt idx="162">
                  <c:v>9.5000000000000001E-2</c:v>
                </c:pt>
                <c:pt idx="163">
                  <c:v>9.5000000000000001E-2</c:v>
                </c:pt>
                <c:pt idx="164">
                  <c:v>9.5000000000000001E-2</c:v>
                </c:pt>
                <c:pt idx="165">
                  <c:v>9.5000000000000001E-2</c:v>
                </c:pt>
                <c:pt idx="166">
                  <c:v>9.5000000000000001E-2</c:v>
                </c:pt>
                <c:pt idx="167">
                  <c:v>9.5000000000000001E-2</c:v>
                </c:pt>
                <c:pt idx="168">
                  <c:v>9.5000000000000001E-2</c:v>
                </c:pt>
                <c:pt idx="169">
                  <c:v>9.5000000000000001E-2</c:v>
                </c:pt>
                <c:pt idx="170">
                  <c:v>9.5000000000000001E-2</c:v>
                </c:pt>
                <c:pt idx="171">
                  <c:v>9.5000000000000001E-2</c:v>
                </c:pt>
                <c:pt idx="172">
                  <c:v>9.5000000000000001E-2</c:v>
                </c:pt>
                <c:pt idx="173">
                  <c:v>9.5000000000000001E-2</c:v>
                </c:pt>
                <c:pt idx="174">
                  <c:v>9.5000000000000001E-2</c:v>
                </c:pt>
                <c:pt idx="175">
                  <c:v>9.5000000000000001E-2</c:v>
                </c:pt>
                <c:pt idx="176">
                  <c:v>9.5000000000000001E-2</c:v>
                </c:pt>
                <c:pt idx="177">
                  <c:v>9.5000000000000001E-2</c:v>
                </c:pt>
                <c:pt idx="178">
                  <c:v>9.5000000000000001E-2</c:v>
                </c:pt>
                <c:pt idx="179">
                  <c:v>9.5000000000000001E-2</c:v>
                </c:pt>
                <c:pt idx="180">
                  <c:v>9.5000000000000001E-2</c:v>
                </c:pt>
                <c:pt idx="181">
                  <c:v>9.5000000000000001E-2</c:v>
                </c:pt>
                <c:pt idx="182">
                  <c:v>9.5000000000000001E-2</c:v>
                </c:pt>
                <c:pt idx="183">
                  <c:v>9.5000000000000001E-2</c:v>
                </c:pt>
                <c:pt idx="184">
                  <c:v>9.5000000000000001E-2</c:v>
                </c:pt>
                <c:pt idx="185">
                  <c:v>9.5000000000000001E-2</c:v>
                </c:pt>
                <c:pt idx="186">
                  <c:v>9.5000000000000001E-2</c:v>
                </c:pt>
                <c:pt idx="187">
                  <c:v>9.5000000000000001E-2</c:v>
                </c:pt>
                <c:pt idx="188">
                  <c:v>9.5000000000000001E-2</c:v>
                </c:pt>
                <c:pt idx="189">
                  <c:v>9.5000000000000001E-2</c:v>
                </c:pt>
                <c:pt idx="190">
                  <c:v>9.5000000000000001E-2</c:v>
                </c:pt>
                <c:pt idx="191">
                  <c:v>9.5000000000000001E-2</c:v>
                </c:pt>
                <c:pt idx="192">
                  <c:v>9.5000000000000001E-2</c:v>
                </c:pt>
                <c:pt idx="193">
                  <c:v>9.5000000000000001E-2</c:v>
                </c:pt>
                <c:pt idx="194">
                  <c:v>9.5000000000000001E-2</c:v>
                </c:pt>
                <c:pt idx="195">
                  <c:v>9.5000000000000001E-2</c:v>
                </c:pt>
                <c:pt idx="196">
                  <c:v>9.5000000000000001E-2</c:v>
                </c:pt>
                <c:pt idx="197">
                  <c:v>9.5000000000000001E-2</c:v>
                </c:pt>
                <c:pt idx="198">
                  <c:v>9.5000000000000001E-2</c:v>
                </c:pt>
                <c:pt idx="199">
                  <c:v>9.5000000000000001E-2</c:v>
                </c:pt>
                <c:pt idx="200">
                  <c:v>9.5000000000000001E-2</c:v>
                </c:pt>
                <c:pt idx="201">
                  <c:v>9.5000000000000001E-2</c:v>
                </c:pt>
                <c:pt idx="202">
                  <c:v>0.08</c:v>
                </c:pt>
                <c:pt idx="203">
                  <c:v>0.08</c:v>
                </c:pt>
                <c:pt idx="204">
                  <c:v>0.08</c:v>
                </c:pt>
                <c:pt idx="205">
                  <c:v>0.08</c:v>
                </c:pt>
                <c:pt idx="206">
                  <c:v>0.08</c:v>
                </c:pt>
                <c:pt idx="207">
                  <c:v>0.08</c:v>
                </c:pt>
                <c:pt idx="208">
                  <c:v>0.08</c:v>
                </c:pt>
                <c:pt idx="209">
                  <c:v>0.08</c:v>
                </c:pt>
                <c:pt idx="210">
                  <c:v>0.08</c:v>
                </c:pt>
                <c:pt idx="211">
                  <c:v>0.08</c:v>
                </c:pt>
                <c:pt idx="212">
                  <c:v>0.08</c:v>
                </c:pt>
                <c:pt idx="213">
                  <c:v>0.08</c:v>
                </c:pt>
                <c:pt idx="214">
                  <c:v>0.08</c:v>
                </c:pt>
                <c:pt idx="215">
                  <c:v>0.08</c:v>
                </c:pt>
                <c:pt idx="216">
                  <c:v>0.08</c:v>
                </c:pt>
                <c:pt idx="217">
                  <c:v>0.08</c:v>
                </c:pt>
                <c:pt idx="218">
                  <c:v>0.08</c:v>
                </c:pt>
                <c:pt idx="219">
                  <c:v>0.08</c:v>
                </c:pt>
                <c:pt idx="220">
                  <c:v>0.08</c:v>
                </c:pt>
                <c:pt idx="221">
                  <c:v>0.08</c:v>
                </c:pt>
                <c:pt idx="222">
                  <c:v>0.08</c:v>
                </c:pt>
                <c:pt idx="223">
                  <c:v>0.08</c:v>
                </c:pt>
                <c:pt idx="224">
                  <c:v>0.08</c:v>
                </c:pt>
                <c:pt idx="225">
                  <c:v>0.08</c:v>
                </c:pt>
                <c:pt idx="226">
                  <c:v>0.08</c:v>
                </c:pt>
                <c:pt idx="227">
                  <c:v>0.08</c:v>
                </c:pt>
                <c:pt idx="228">
                  <c:v>0.08</c:v>
                </c:pt>
                <c:pt idx="229">
                  <c:v>0.08</c:v>
                </c:pt>
                <c:pt idx="230">
                  <c:v>0.08</c:v>
                </c:pt>
                <c:pt idx="231">
                  <c:v>0.08</c:v>
                </c:pt>
                <c:pt idx="232">
                  <c:v>0.08</c:v>
                </c:pt>
                <c:pt idx="233">
                  <c:v>0.08</c:v>
                </c:pt>
                <c:pt idx="234">
                  <c:v>0.08</c:v>
                </c:pt>
                <c:pt idx="235">
                  <c:v>0.08</c:v>
                </c:pt>
                <c:pt idx="236">
                  <c:v>0.08</c:v>
                </c:pt>
                <c:pt idx="237">
                  <c:v>0.08</c:v>
                </c:pt>
                <c:pt idx="238">
                  <c:v>0.08</c:v>
                </c:pt>
                <c:pt idx="239">
                  <c:v>0.08</c:v>
                </c:pt>
                <c:pt idx="240">
                  <c:v>0.08</c:v>
                </c:pt>
                <c:pt idx="241">
                  <c:v>0.08</c:v>
                </c:pt>
                <c:pt idx="242">
                  <c:v>0.08</c:v>
                </c:pt>
                <c:pt idx="243">
                  <c:v>0.08</c:v>
                </c:pt>
                <c:pt idx="244">
                  <c:v>0.08</c:v>
                </c:pt>
                <c:pt idx="245">
                  <c:v>0.08</c:v>
                </c:pt>
                <c:pt idx="246">
                  <c:v>0.08</c:v>
                </c:pt>
                <c:pt idx="247">
                  <c:v>0.08</c:v>
                </c:pt>
                <c:pt idx="248">
                  <c:v>0.08</c:v>
                </c:pt>
                <c:pt idx="249">
                  <c:v>0.08</c:v>
                </c:pt>
                <c:pt idx="250">
                  <c:v>0.08</c:v>
                </c:pt>
                <c:pt idx="251">
                  <c:v>0.08</c:v>
                </c:pt>
                <c:pt idx="252">
                  <c:v>0.08</c:v>
                </c:pt>
                <c:pt idx="253">
                  <c:v>0.08</c:v>
                </c:pt>
                <c:pt idx="254">
                  <c:v>0.08</c:v>
                </c:pt>
                <c:pt idx="255">
                  <c:v>0.08</c:v>
                </c:pt>
                <c:pt idx="256">
                  <c:v>0.08</c:v>
                </c:pt>
                <c:pt idx="257">
                  <c:v>0.08</c:v>
                </c:pt>
                <c:pt idx="258">
                  <c:v>7.4999999999999997E-2</c:v>
                </c:pt>
                <c:pt idx="259">
                  <c:v>7.4999999999999997E-2</c:v>
                </c:pt>
                <c:pt idx="260">
                  <c:v>7.4999999999999997E-2</c:v>
                </c:pt>
                <c:pt idx="261">
                  <c:v>7.4999999999999997E-2</c:v>
                </c:pt>
                <c:pt idx="262">
                  <c:v>7.4999999999999997E-2</c:v>
                </c:pt>
                <c:pt idx="263">
                  <c:v>7.4999999999999997E-2</c:v>
                </c:pt>
                <c:pt idx="264">
                  <c:v>7.4999999999999997E-2</c:v>
                </c:pt>
                <c:pt idx="265">
                  <c:v>7.4999999999999997E-2</c:v>
                </c:pt>
                <c:pt idx="266">
                  <c:v>7.4999999999999997E-2</c:v>
                </c:pt>
                <c:pt idx="267">
                  <c:v>7.4999999999999997E-2</c:v>
                </c:pt>
                <c:pt idx="268">
                  <c:v>7.4999999999999997E-2</c:v>
                </c:pt>
                <c:pt idx="269">
                  <c:v>7.4999999999999997E-2</c:v>
                </c:pt>
                <c:pt idx="270">
                  <c:v>7.4999999999999997E-2</c:v>
                </c:pt>
                <c:pt idx="271">
                  <c:v>7.4999999999999997E-2</c:v>
                </c:pt>
                <c:pt idx="272">
                  <c:v>7.4999999999999997E-2</c:v>
                </c:pt>
                <c:pt idx="273">
                  <c:v>7.4999999999999997E-2</c:v>
                </c:pt>
                <c:pt idx="274">
                  <c:v>7.4999999999999997E-2</c:v>
                </c:pt>
                <c:pt idx="275">
                  <c:v>7.4999999999999997E-2</c:v>
                </c:pt>
                <c:pt idx="276">
                  <c:v>7.4999999999999997E-2</c:v>
                </c:pt>
                <c:pt idx="277">
                  <c:v>7.4999999999999997E-2</c:v>
                </c:pt>
                <c:pt idx="278">
                  <c:v>7.4999999999999997E-2</c:v>
                </c:pt>
                <c:pt idx="279">
                  <c:v>7.4999999999999997E-2</c:v>
                </c:pt>
                <c:pt idx="280">
                  <c:v>7.4999999999999997E-2</c:v>
                </c:pt>
                <c:pt idx="281">
                  <c:v>7.4999999999999997E-2</c:v>
                </c:pt>
                <c:pt idx="282">
                  <c:v>7.4999999999999997E-2</c:v>
                </c:pt>
                <c:pt idx="283">
                  <c:v>7.4999999999999997E-2</c:v>
                </c:pt>
                <c:pt idx="284">
                  <c:v>7.4999999999999997E-2</c:v>
                </c:pt>
                <c:pt idx="285">
                  <c:v>7.4999999999999997E-2</c:v>
                </c:pt>
                <c:pt idx="286">
                  <c:v>7.4999999999999997E-2</c:v>
                </c:pt>
                <c:pt idx="287">
                  <c:v>7.4999999999999997E-2</c:v>
                </c:pt>
                <c:pt idx="288">
                  <c:v>7.4999999999999997E-2</c:v>
                </c:pt>
                <c:pt idx="289">
                  <c:v>7.4999999999999997E-2</c:v>
                </c:pt>
                <c:pt idx="290">
                  <c:v>7.4999999999999997E-2</c:v>
                </c:pt>
                <c:pt idx="291">
                  <c:v>7.4999999999999997E-2</c:v>
                </c:pt>
                <c:pt idx="292">
                  <c:v>7.4999999999999997E-2</c:v>
                </c:pt>
                <c:pt idx="293">
                  <c:v>7.4999999999999997E-2</c:v>
                </c:pt>
                <c:pt idx="294">
                  <c:v>7.4999999999999997E-2</c:v>
                </c:pt>
                <c:pt idx="295">
                  <c:v>7.4999999999999997E-2</c:v>
                </c:pt>
                <c:pt idx="296">
                  <c:v>7.4999999999999997E-2</c:v>
                </c:pt>
                <c:pt idx="297">
                  <c:v>7.4999999999999997E-2</c:v>
                </c:pt>
                <c:pt idx="298">
                  <c:v>7.4999999999999997E-2</c:v>
                </c:pt>
                <c:pt idx="299">
                  <c:v>7.4999999999999997E-2</c:v>
                </c:pt>
                <c:pt idx="300">
                  <c:v>7.4999999999999997E-2</c:v>
                </c:pt>
                <c:pt idx="301">
                  <c:v>7.4999999999999997E-2</c:v>
                </c:pt>
                <c:pt idx="302">
                  <c:v>7.4999999999999997E-2</c:v>
                </c:pt>
                <c:pt idx="303">
                  <c:v>7.4999999999999997E-2</c:v>
                </c:pt>
                <c:pt idx="304">
                  <c:v>7.4999999999999997E-2</c:v>
                </c:pt>
                <c:pt idx="305">
                  <c:v>7.4999999999999997E-2</c:v>
                </c:pt>
                <c:pt idx="306">
                  <c:v>7.4999999999999997E-2</c:v>
                </c:pt>
                <c:pt idx="307">
                  <c:v>7.4999999999999997E-2</c:v>
                </c:pt>
                <c:pt idx="308">
                  <c:v>7.4999999999999997E-2</c:v>
                </c:pt>
                <c:pt idx="309">
                  <c:v>7.4999999999999997E-2</c:v>
                </c:pt>
                <c:pt idx="310">
                  <c:v>7.4999999999999997E-2</c:v>
                </c:pt>
                <c:pt idx="311">
                  <c:v>7.4999999999999997E-2</c:v>
                </c:pt>
                <c:pt idx="312">
                  <c:v>7.4999999999999997E-2</c:v>
                </c:pt>
                <c:pt idx="313">
                  <c:v>7.4999999999999997E-2</c:v>
                </c:pt>
                <c:pt idx="314">
                  <c:v>7.4999999999999997E-2</c:v>
                </c:pt>
                <c:pt idx="315">
                  <c:v>7.4999999999999997E-2</c:v>
                </c:pt>
                <c:pt idx="316">
                  <c:v>7.4999999999999997E-2</c:v>
                </c:pt>
                <c:pt idx="317">
                  <c:v>7.4999999999999997E-2</c:v>
                </c:pt>
                <c:pt idx="318">
                  <c:v>7.4999999999999997E-2</c:v>
                </c:pt>
                <c:pt idx="319">
                  <c:v>7.4999999999999997E-2</c:v>
                </c:pt>
                <c:pt idx="320">
                  <c:v>7.4999999999999997E-2</c:v>
                </c:pt>
                <c:pt idx="321">
                  <c:v>7.4999999999999997E-2</c:v>
                </c:pt>
                <c:pt idx="322">
                  <c:v>7.4999999999999997E-2</c:v>
                </c:pt>
                <c:pt idx="323">
                  <c:v>7.4999999999999997E-2</c:v>
                </c:pt>
                <c:pt idx="324">
                  <c:v>7.4999999999999997E-2</c:v>
                </c:pt>
                <c:pt idx="325">
                  <c:v>7.4999999999999997E-2</c:v>
                </c:pt>
                <c:pt idx="326">
                  <c:v>7.4999999999999997E-2</c:v>
                </c:pt>
                <c:pt idx="327">
                  <c:v>7.4999999999999997E-2</c:v>
                </c:pt>
                <c:pt idx="328">
                  <c:v>7.4999999999999997E-2</c:v>
                </c:pt>
                <c:pt idx="329">
                  <c:v>7.4999999999999997E-2</c:v>
                </c:pt>
                <c:pt idx="330">
                  <c:v>7.4999999999999997E-2</c:v>
                </c:pt>
                <c:pt idx="331">
                  <c:v>7.4999999999999997E-2</c:v>
                </c:pt>
                <c:pt idx="332">
                  <c:v>7.4999999999999997E-2</c:v>
                </c:pt>
                <c:pt idx="333">
                  <c:v>7.4999999999999997E-2</c:v>
                </c:pt>
                <c:pt idx="334">
                  <c:v>7.4999999999999997E-2</c:v>
                </c:pt>
                <c:pt idx="335">
                  <c:v>7.4999999999999997E-2</c:v>
                </c:pt>
                <c:pt idx="336">
                  <c:v>7.4999999999999997E-2</c:v>
                </c:pt>
                <c:pt idx="337">
                  <c:v>7.4999999999999997E-2</c:v>
                </c:pt>
                <c:pt idx="338">
                  <c:v>7.4999999999999997E-2</c:v>
                </c:pt>
                <c:pt idx="339">
                  <c:v>7.4999999999999997E-2</c:v>
                </c:pt>
                <c:pt idx="340">
                  <c:v>7.4999999999999997E-2</c:v>
                </c:pt>
                <c:pt idx="341">
                  <c:v>7.4999999999999997E-2</c:v>
                </c:pt>
                <c:pt idx="342">
                  <c:v>7.4999999999999997E-2</c:v>
                </c:pt>
                <c:pt idx="343">
                  <c:v>7.4999999999999997E-2</c:v>
                </c:pt>
                <c:pt idx="344">
                  <c:v>7.4999999999999997E-2</c:v>
                </c:pt>
                <c:pt idx="345">
                  <c:v>7.4999999999999997E-2</c:v>
                </c:pt>
                <c:pt idx="346">
                  <c:v>7.4999999999999997E-2</c:v>
                </c:pt>
                <c:pt idx="347">
                  <c:v>7.4999999999999997E-2</c:v>
                </c:pt>
                <c:pt idx="348">
                  <c:v>7.4999999999999997E-2</c:v>
                </c:pt>
                <c:pt idx="349">
                  <c:v>7.4999999999999997E-2</c:v>
                </c:pt>
                <c:pt idx="350">
                  <c:v>7.4999999999999997E-2</c:v>
                </c:pt>
                <c:pt idx="351">
                  <c:v>7.4999999999999997E-2</c:v>
                </c:pt>
                <c:pt idx="352">
                  <c:v>7.4999999999999997E-2</c:v>
                </c:pt>
                <c:pt idx="353">
                  <c:v>7.4999999999999997E-2</c:v>
                </c:pt>
                <c:pt idx="354">
                  <c:v>7.4999999999999997E-2</c:v>
                </c:pt>
                <c:pt idx="355">
                  <c:v>7.4999999999999997E-2</c:v>
                </c:pt>
                <c:pt idx="356">
                  <c:v>7.4999999999999997E-2</c:v>
                </c:pt>
                <c:pt idx="357">
                  <c:v>7.4999999999999997E-2</c:v>
                </c:pt>
                <c:pt idx="358">
                  <c:v>7.4999999999999997E-2</c:v>
                </c:pt>
                <c:pt idx="359">
                  <c:v>7.4999999999999997E-2</c:v>
                </c:pt>
                <c:pt idx="360">
                  <c:v>7.4999999999999997E-2</c:v>
                </c:pt>
                <c:pt idx="361">
                  <c:v>7.4999999999999997E-2</c:v>
                </c:pt>
                <c:pt idx="362">
                  <c:v>7.4999999999999997E-2</c:v>
                </c:pt>
                <c:pt idx="363">
                  <c:v>7.4999999999999997E-2</c:v>
                </c:pt>
                <c:pt idx="364">
                  <c:v>7.4999999999999997E-2</c:v>
                </c:pt>
                <c:pt idx="365">
                  <c:v>7.4999999999999997E-2</c:v>
                </c:pt>
                <c:pt idx="366">
                  <c:v>7.4999999999999997E-2</c:v>
                </c:pt>
                <c:pt idx="367">
                  <c:v>7.4999999999999997E-2</c:v>
                </c:pt>
                <c:pt idx="368">
                  <c:v>7.4999999999999997E-2</c:v>
                </c:pt>
                <c:pt idx="369">
                  <c:v>7.4999999999999997E-2</c:v>
                </c:pt>
                <c:pt idx="370">
                  <c:v>7.4999999999999997E-2</c:v>
                </c:pt>
                <c:pt idx="371">
                  <c:v>7.4999999999999997E-2</c:v>
                </c:pt>
                <c:pt idx="372">
                  <c:v>7.4999999999999997E-2</c:v>
                </c:pt>
                <c:pt idx="373">
                  <c:v>7.4999999999999997E-2</c:v>
                </c:pt>
                <c:pt idx="374">
                  <c:v>7.4999999999999997E-2</c:v>
                </c:pt>
                <c:pt idx="375">
                  <c:v>7.4999999999999997E-2</c:v>
                </c:pt>
                <c:pt idx="376">
                  <c:v>7.4999999999999997E-2</c:v>
                </c:pt>
                <c:pt idx="377">
                  <c:v>7.4999999999999997E-2</c:v>
                </c:pt>
                <c:pt idx="378">
                  <c:v>7.4999999999999997E-2</c:v>
                </c:pt>
                <c:pt idx="379">
                  <c:v>7.4999999999999997E-2</c:v>
                </c:pt>
                <c:pt idx="380">
                  <c:v>7.4999999999999997E-2</c:v>
                </c:pt>
                <c:pt idx="381">
                  <c:v>7.4999999999999997E-2</c:v>
                </c:pt>
                <c:pt idx="382">
                  <c:v>7.4999999999999997E-2</c:v>
                </c:pt>
                <c:pt idx="383">
                  <c:v>7.4999999999999997E-2</c:v>
                </c:pt>
                <c:pt idx="384">
                  <c:v>7.4999999999999997E-2</c:v>
                </c:pt>
                <c:pt idx="385">
                  <c:v>7.4999999999999997E-2</c:v>
                </c:pt>
                <c:pt idx="386">
                  <c:v>7.4999999999999997E-2</c:v>
                </c:pt>
                <c:pt idx="387">
                  <c:v>7.4999999999999997E-2</c:v>
                </c:pt>
                <c:pt idx="388">
                  <c:v>7.4999999999999997E-2</c:v>
                </c:pt>
                <c:pt idx="389">
                  <c:v>7.4999999999999997E-2</c:v>
                </c:pt>
                <c:pt idx="390">
                  <c:v>7.4999999999999997E-2</c:v>
                </c:pt>
                <c:pt idx="391">
                  <c:v>7.4999999999999997E-2</c:v>
                </c:pt>
                <c:pt idx="392">
                  <c:v>7.4999999999999997E-2</c:v>
                </c:pt>
                <c:pt idx="393">
                  <c:v>7.4999999999999997E-2</c:v>
                </c:pt>
                <c:pt idx="394">
                  <c:v>7.4999999999999997E-2</c:v>
                </c:pt>
                <c:pt idx="395">
                  <c:v>7.4999999999999997E-2</c:v>
                </c:pt>
                <c:pt idx="396">
                  <c:v>7.4999999999999997E-2</c:v>
                </c:pt>
                <c:pt idx="397">
                  <c:v>7.4999999999999997E-2</c:v>
                </c:pt>
                <c:pt idx="398">
                  <c:v>7.4999999999999997E-2</c:v>
                </c:pt>
                <c:pt idx="399">
                  <c:v>7.4999999999999997E-2</c:v>
                </c:pt>
                <c:pt idx="400">
                  <c:v>7.4999999999999997E-2</c:v>
                </c:pt>
                <c:pt idx="401">
                  <c:v>7.4999999999999997E-2</c:v>
                </c:pt>
                <c:pt idx="402">
                  <c:v>7.4999999999999997E-2</c:v>
                </c:pt>
                <c:pt idx="403">
                  <c:v>7.4999999999999997E-2</c:v>
                </c:pt>
                <c:pt idx="404">
                  <c:v>7.4999999999999997E-2</c:v>
                </c:pt>
                <c:pt idx="405">
                  <c:v>7.4999999999999997E-2</c:v>
                </c:pt>
                <c:pt idx="406">
                  <c:v>7.4999999999999997E-2</c:v>
                </c:pt>
                <c:pt idx="407">
                  <c:v>7.4999999999999997E-2</c:v>
                </c:pt>
                <c:pt idx="408">
                  <c:v>7.4999999999999997E-2</c:v>
                </c:pt>
                <c:pt idx="409">
                  <c:v>7.4999999999999997E-2</c:v>
                </c:pt>
                <c:pt idx="410">
                  <c:v>7.4999999999999997E-2</c:v>
                </c:pt>
                <c:pt idx="411">
                  <c:v>7.4999999999999997E-2</c:v>
                </c:pt>
                <c:pt idx="412">
                  <c:v>7.4999999999999997E-2</c:v>
                </c:pt>
                <c:pt idx="413">
                  <c:v>7.4999999999999997E-2</c:v>
                </c:pt>
                <c:pt idx="414">
                  <c:v>7.4999999999999997E-2</c:v>
                </c:pt>
                <c:pt idx="415">
                  <c:v>7.4999999999999997E-2</c:v>
                </c:pt>
                <c:pt idx="416">
                  <c:v>7.4999999999999997E-2</c:v>
                </c:pt>
                <c:pt idx="417">
                  <c:v>7.4999999999999997E-2</c:v>
                </c:pt>
                <c:pt idx="418">
                  <c:v>7.4999999999999997E-2</c:v>
                </c:pt>
                <c:pt idx="419">
                  <c:v>7.4999999999999997E-2</c:v>
                </c:pt>
                <c:pt idx="420">
                  <c:v>7.4999999999999997E-2</c:v>
                </c:pt>
                <c:pt idx="421">
                  <c:v>7.4999999999999997E-2</c:v>
                </c:pt>
                <c:pt idx="422">
                  <c:v>7.4999999999999997E-2</c:v>
                </c:pt>
                <c:pt idx="423">
                  <c:v>7.4999999999999997E-2</c:v>
                </c:pt>
                <c:pt idx="424">
                  <c:v>7.4999999999999997E-2</c:v>
                </c:pt>
                <c:pt idx="425">
                  <c:v>7.4999999999999997E-2</c:v>
                </c:pt>
                <c:pt idx="426">
                  <c:v>7.4999999999999997E-2</c:v>
                </c:pt>
                <c:pt idx="427">
                  <c:v>7.4999999999999997E-2</c:v>
                </c:pt>
                <c:pt idx="428">
                  <c:v>7.4999999999999997E-2</c:v>
                </c:pt>
                <c:pt idx="429">
                  <c:v>7.4999999999999997E-2</c:v>
                </c:pt>
                <c:pt idx="430">
                  <c:v>7.4999999999999997E-2</c:v>
                </c:pt>
                <c:pt idx="431">
                  <c:v>7.4999999999999997E-2</c:v>
                </c:pt>
                <c:pt idx="432">
                  <c:v>7.4999999999999997E-2</c:v>
                </c:pt>
                <c:pt idx="433">
                  <c:v>7.4999999999999997E-2</c:v>
                </c:pt>
                <c:pt idx="434">
                  <c:v>7.4999999999999997E-2</c:v>
                </c:pt>
                <c:pt idx="435">
                  <c:v>7.4999999999999997E-2</c:v>
                </c:pt>
                <c:pt idx="436">
                  <c:v>7.4999999999999997E-2</c:v>
                </c:pt>
                <c:pt idx="437">
                  <c:v>7.4999999999999997E-2</c:v>
                </c:pt>
                <c:pt idx="438">
                  <c:v>7.4999999999999997E-2</c:v>
                </c:pt>
                <c:pt idx="439">
                  <c:v>7.4999999999999997E-2</c:v>
                </c:pt>
                <c:pt idx="440">
                  <c:v>7.4999999999999997E-2</c:v>
                </c:pt>
                <c:pt idx="441">
                  <c:v>7.4999999999999997E-2</c:v>
                </c:pt>
                <c:pt idx="442">
                  <c:v>7.4999999999999997E-2</c:v>
                </c:pt>
                <c:pt idx="443">
                  <c:v>7.4999999999999997E-2</c:v>
                </c:pt>
                <c:pt idx="444">
                  <c:v>7.4999999999999997E-2</c:v>
                </c:pt>
                <c:pt idx="445">
                  <c:v>7.4999999999999997E-2</c:v>
                </c:pt>
                <c:pt idx="446">
                  <c:v>7.4999999999999997E-2</c:v>
                </c:pt>
                <c:pt idx="447">
                  <c:v>7.4999999999999997E-2</c:v>
                </c:pt>
                <c:pt idx="448">
                  <c:v>7.4999999999999997E-2</c:v>
                </c:pt>
                <c:pt idx="449">
                  <c:v>7.4999999999999997E-2</c:v>
                </c:pt>
                <c:pt idx="450">
                  <c:v>7.4999999999999997E-2</c:v>
                </c:pt>
                <c:pt idx="451">
                  <c:v>7.4999999999999997E-2</c:v>
                </c:pt>
                <c:pt idx="452">
                  <c:v>7.4999999999999997E-2</c:v>
                </c:pt>
                <c:pt idx="453">
                  <c:v>7.4999999999999997E-2</c:v>
                </c:pt>
                <c:pt idx="454">
                  <c:v>7.4999999999999997E-2</c:v>
                </c:pt>
                <c:pt idx="455">
                  <c:v>7.4999999999999997E-2</c:v>
                </c:pt>
                <c:pt idx="456">
                  <c:v>7.4999999999999997E-2</c:v>
                </c:pt>
                <c:pt idx="457">
                  <c:v>7.4999999999999997E-2</c:v>
                </c:pt>
                <c:pt idx="458">
                  <c:v>7.4999999999999997E-2</c:v>
                </c:pt>
                <c:pt idx="459">
                  <c:v>7.4999999999999997E-2</c:v>
                </c:pt>
                <c:pt idx="460">
                  <c:v>7.4999999999999997E-2</c:v>
                </c:pt>
                <c:pt idx="461">
                  <c:v>7.4999999999999997E-2</c:v>
                </c:pt>
                <c:pt idx="462">
                  <c:v>7.4999999999999997E-2</c:v>
                </c:pt>
                <c:pt idx="463">
                  <c:v>7.4999999999999997E-2</c:v>
                </c:pt>
                <c:pt idx="464">
                  <c:v>7.4999999999999997E-2</c:v>
                </c:pt>
                <c:pt idx="465">
                  <c:v>7.4999999999999997E-2</c:v>
                </c:pt>
                <c:pt idx="466">
                  <c:v>7.4999999999999997E-2</c:v>
                </c:pt>
                <c:pt idx="467">
                  <c:v>7.4999999999999997E-2</c:v>
                </c:pt>
                <c:pt idx="468">
                  <c:v>7.4999999999999997E-2</c:v>
                </c:pt>
                <c:pt idx="469">
                  <c:v>7.4999999999999997E-2</c:v>
                </c:pt>
                <c:pt idx="470">
                  <c:v>7.4999999999999997E-2</c:v>
                </c:pt>
                <c:pt idx="471">
                  <c:v>7.4999999999999997E-2</c:v>
                </c:pt>
                <c:pt idx="472">
                  <c:v>7.4999999999999997E-2</c:v>
                </c:pt>
                <c:pt idx="473">
                  <c:v>7.4999999999999997E-2</c:v>
                </c:pt>
                <c:pt idx="474">
                  <c:v>7.4999999999999997E-2</c:v>
                </c:pt>
                <c:pt idx="475">
                  <c:v>7.4999999999999997E-2</c:v>
                </c:pt>
                <c:pt idx="476">
                  <c:v>7.4999999999999997E-2</c:v>
                </c:pt>
                <c:pt idx="477">
                  <c:v>7.4999999999999997E-2</c:v>
                </c:pt>
                <c:pt idx="478">
                  <c:v>7.4999999999999997E-2</c:v>
                </c:pt>
                <c:pt idx="479">
                  <c:v>7.4999999999999997E-2</c:v>
                </c:pt>
                <c:pt idx="480">
                  <c:v>7.4999999999999997E-2</c:v>
                </c:pt>
                <c:pt idx="481">
                  <c:v>7.4999999999999997E-2</c:v>
                </c:pt>
                <c:pt idx="482">
                  <c:v>7.4999999999999997E-2</c:v>
                </c:pt>
                <c:pt idx="483">
                  <c:v>7.4999999999999997E-2</c:v>
                </c:pt>
                <c:pt idx="484">
                  <c:v>7.4999999999999997E-2</c:v>
                </c:pt>
                <c:pt idx="485">
                  <c:v>7.4999999999999997E-2</c:v>
                </c:pt>
                <c:pt idx="486">
                  <c:v>7.4999999999999997E-2</c:v>
                </c:pt>
                <c:pt idx="487">
                  <c:v>7.4999999999999997E-2</c:v>
                </c:pt>
                <c:pt idx="488">
                  <c:v>7.4999999999999997E-2</c:v>
                </c:pt>
                <c:pt idx="489">
                  <c:v>7.4999999999999997E-2</c:v>
                </c:pt>
                <c:pt idx="490">
                  <c:v>7.4999999999999997E-2</c:v>
                </c:pt>
                <c:pt idx="491">
                  <c:v>7.4999999999999997E-2</c:v>
                </c:pt>
                <c:pt idx="492">
                  <c:v>7.4999999999999997E-2</c:v>
                </c:pt>
                <c:pt idx="493">
                  <c:v>7.4999999999999997E-2</c:v>
                </c:pt>
                <c:pt idx="494">
                  <c:v>7.4999999999999997E-2</c:v>
                </c:pt>
                <c:pt idx="495">
                  <c:v>7.4999999999999997E-2</c:v>
                </c:pt>
                <c:pt idx="496">
                  <c:v>7.4999999999999997E-2</c:v>
                </c:pt>
                <c:pt idx="497">
                  <c:v>7.4999999999999997E-2</c:v>
                </c:pt>
                <c:pt idx="498">
                  <c:v>7.4999999999999997E-2</c:v>
                </c:pt>
                <c:pt idx="499">
                  <c:v>7.4999999999999997E-2</c:v>
                </c:pt>
                <c:pt idx="500">
                  <c:v>7.4999999999999997E-2</c:v>
                </c:pt>
                <c:pt idx="501">
                  <c:v>7.4999999999999997E-2</c:v>
                </c:pt>
                <c:pt idx="502">
                  <c:v>7.4999999999999997E-2</c:v>
                </c:pt>
                <c:pt idx="503">
                  <c:v>7.4999999999999997E-2</c:v>
                </c:pt>
                <c:pt idx="504">
                  <c:v>7.4999999999999997E-2</c:v>
                </c:pt>
                <c:pt idx="505">
                  <c:v>7.4999999999999997E-2</c:v>
                </c:pt>
                <c:pt idx="506">
                  <c:v>7.4999999999999997E-2</c:v>
                </c:pt>
                <c:pt idx="507">
                  <c:v>7.4999999999999997E-2</c:v>
                </c:pt>
                <c:pt idx="508">
                  <c:v>7.4999999999999997E-2</c:v>
                </c:pt>
                <c:pt idx="509">
                  <c:v>7.4999999999999997E-2</c:v>
                </c:pt>
                <c:pt idx="510">
                  <c:v>7.4999999999999997E-2</c:v>
                </c:pt>
                <c:pt idx="511">
                  <c:v>7.4999999999999997E-2</c:v>
                </c:pt>
                <c:pt idx="512">
                  <c:v>7.4999999999999997E-2</c:v>
                </c:pt>
                <c:pt idx="513">
                  <c:v>7.4999999999999997E-2</c:v>
                </c:pt>
                <c:pt idx="514">
                  <c:v>7.4999999999999997E-2</c:v>
                </c:pt>
                <c:pt idx="515">
                  <c:v>7.4999999999999997E-2</c:v>
                </c:pt>
                <c:pt idx="516">
                  <c:v>7.4999999999999997E-2</c:v>
                </c:pt>
                <c:pt idx="517">
                  <c:v>7.4999999999999997E-2</c:v>
                </c:pt>
                <c:pt idx="518">
                  <c:v>7.4999999999999997E-2</c:v>
                </c:pt>
                <c:pt idx="519">
                  <c:v>7.4999999999999997E-2</c:v>
                </c:pt>
                <c:pt idx="520">
                  <c:v>7.4999999999999997E-2</c:v>
                </c:pt>
                <c:pt idx="521">
                  <c:v>7.4999999999999997E-2</c:v>
                </c:pt>
                <c:pt idx="522">
                  <c:v>7.4999999999999997E-2</c:v>
                </c:pt>
                <c:pt idx="523">
                  <c:v>7.4999999999999997E-2</c:v>
                </c:pt>
                <c:pt idx="524">
                  <c:v>7.4999999999999997E-2</c:v>
                </c:pt>
                <c:pt idx="525">
                  <c:v>7.4999999999999997E-2</c:v>
                </c:pt>
                <c:pt idx="526">
                  <c:v>7.4999999999999997E-2</c:v>
                </c:pt>
                <c:pt idx="527">
                  <c:v>7.4999999999999997E-2</c:v>
                </c:pt>
                <c:pt idx="528">
                  <c:v>7.4999999999999997E-2</c:v>
                </c:pt>
                <c:pt idx="529">
                  <c:v>7.4999999999999997E-2</c:v>
                </c:pt>
                <c:pt idx="530">
                  <c:v>7.4999999999999997E-2</c:v>
                </c:pt>
                <c:pt idx="531">
                  <c:v>7.4999999999999997E-2</c:v>
                </c:pt>
                <c:pt idx="532">
                  <c:v>7.4999999999999997E-2</c:v>
                </c:pt>
                <c:pt idx="533">
                  <c:v>7.4999999999999997E-2</c:v>
                </c:pt>
                <c:pt idx="534">
                  <c:v>7.4999999999999997E-2</c:v>
                </c:pt>
                <c:pt idx="535">
                  <c:v>7.4999999999999997E-2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26C1-459D-9218-5B11E05C10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04590096"/>
        <c:axId val="704583208"/>
      </c:lineChart>
      <c:dateAx>
        <c:axId val="70459009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4583208"/>
        <c:crosses val="autoZero"/>
        <c:auto val="1"/>
        <c:lblOffset val="100"/>
        <c:baseTimeUnit val="days"/>
      </c:dateAx>
      <c:valAx>
        <c:axId val="704583208"/>
        <c:scaling>
          <c:orientation val="minMax"/>
          <c:min val="7.0000000000000007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4590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Турция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Лист1!$B$2:$B$172</c:f>
              <c:numCache>
                <c:formatCode>0%</c:formatCode>
                <c:ptCount val="171"/>
                <c:pt idx="0">
                  <c:v>0.09</c:v>
                </c:pt>
                <c:pt idx="1">
                  <c:v>0.09</c:v>
                </c:pt>
                <c:pt idx="2">
                  <c:v>0.09</c:v>
                </c:pt>
                <c:pt idx="3">
                  <c:v>0.09</c:v>
                </c:pt>
                <c:pt idx="4">
                  <c:v>0.09</c:v>
                </c:pt>
                <c:pt idx="5">
                  <c:v>0.09</c:v>
                </c:pt>
                <c:pt idx="6">
                  <c:v>0.09</c:v>
                </c:pt>
                <c:pt idx="7">
                  <c:v>0.09</c:v>
                </c:pt>
                <c:pt idx="8">
                  <c:v>0.09</c:v>
                </c:pt>
                <c:pt idx="9">
                  <c:v>0.09</c:v>
                </c:pt>
                <c:pt idx="10">
                  <c:v>0.09</c:v>
                </c:pt>
                <c:pt idx="11">
                  <c:v>0.09</c:v>
                </c:pt>
                <c:pt idx="12">
                  <c:v>0.09</c:v>
                </c:pt>
                <c:pt idx="13">
                  <c:v>0.09</c:v>
                </c:pt>
                <c:pt idx="14">
                  <c:v>0.09</c:v>
                </c:pt>
                <c:pt idx="15">
                  <c:v>0.09</c:v>
                </c:pt>
                <c:pt idx="16">
                  <c:v>0.09</c:v>
                </c:pt>
                <c:pt idx="17">
                  <c:v>0.09</c:v>
                </c:pt>
                <c:pt idx="18">
                  <c:v>0.09</c:v>
                </c:pt>
                <c:pt idx="19">
                  <c:v>0.09</c:v>
                </c:pt>
                <c:pt idx="20">
                  <c:v>0.09</c:v>
                </c:pt>
                <c:pt idx="21">
                  <c:v>0.09</c:v>
                </c:pt>
                <c:pt idx="22">
                  <c:v>0.09</c:v>
                </c:pt>
                <c:pt idx="23">
                  <c:v>0.09</c:v>
                </c:pt>
                <c:pt idx="24">
                  <c:v>0.09</c:v>
                </c:pt>
                <c:pt idx="25">
                  <c:v>0.09</c:v>
                </c:pt>
                <c:pt idx="26">
                  <c:v>0.09</c:v>
                </c:pt>
                <c:pt idx="27">
                  <c:v>0.09</c:v>
                </c:pt>
                <c:pt idx="28">
                  <c:v>0.09</c:v>
                </c:pt>
                <c:pt idx="29">
                  <c:v>0.09</c:v>
                </c:pt>
                <c:pt idx="30">
                  <c:v>0.09</c:v>
                </c:pt>
                <c:pt idx="31">
                  <c:v>0.09</c:v>
                </c:pt>
                <c:pt idx="32">
                  <c:v>0.09</c:v>
                </c:pt>
                <c:pt idx="33">
                  <c:v>0.09</c:v>
                </c:pt>
                <c:pt idx="34">
                  <c:v>0.09</c:v>
                </c:pt>
                <c:pt idx="35">
                  <c:v>0.09</c:v>
                </c:pt>
                <c:pt idx="36">
                  <c:v>0.09</c:v>
                </c:pt>
                <c:pt idx="37">
                  <c:v>0.09</c:v>
                </c:pt>
                <c:pt idx="38">
                  <c:v>0.09</c:v>
                </c:pt>
                <c:pt idx="39">
                  <c:v>0.09</c:v>
                </c:pt>
                <c:pt idx="40">
                  <c:v>0.09</c:v>
                </c:pt>
                <c:pt idx="41">
                  <c:v>0.09</c:v>
                </c:pt>
                <c:pt idx="42">
                  <c:v>0.09</c:v>
                </c:pt>
                <c:pt idx="43">
                  <c:v>0.09</c:v>
                </c:pt>
                <c:pt idx="44">
                  <c:v>0.09</c:v>
                </c:pt>
                <c:pt idx="45">
                  <c:v>0.09</c:v>
                </c:pt>
                <c:pt idx="46">
                  <c:v>0.09</c:v>
                </c:pt>
                <c:pt idx="47">
                  <c:v>0.09</c:v>
                </c:pt>
                <c:pt idx="48">
                  <c:v>0.09</c:v>
                </c:pt>
                <c:pt idx="49">
                  <c:v>0.09</c:v>
                </c:pt>
                <c:pt idx="50">
                  <c:v>0.09</c:v>
                </c:pt>
                <c:pt idx="51">
                  <c:v>0.09</c:v>
                </c:pt>
                <c:pt idx="52">
                  <c:v>0.09</c:v>
                </c:pt>
                <c:pt idx="53" formatCode="0.00%">
                  <c:v>8.5000000000000006E-2</c:v>
                </c:pt>
                <c:pt idx="54" formatCode="0.00%">
                  <c:v>8.5000000000000006E-2</c:v>
                </c:pt>
                <c:pt idx="55" formatCode="0.00%">
                  <c:v>8.5000000000000006E-2</c:v>
                </c:pt>
                <c:pt idx="56" formatCode="0.00%">
                  <c:v>8.5000000000000006E-2</c:v>
                </c:pt>
                <c:pt idx="57" formatCode="0.00%">
                  <c:v>8.5000000000000006E-2</c:v>
                </c:pt>
                <c:pt idx="58" formatCode="0.00%">
                  <c:v>8.5000000000000006E-2</c:v>
                </c:pt>
                <c:pt idx="59" formatCode="0.00%">
                  <c:v>8.5000000000000006E-2</c:v>
                </c:pt>
                <c:pt idx="60" formatCode="0.00%">
                  <c:v>8.5000000000000006E-2</c:v>
                </c:pt>
                <c:pt idx="61" formatCode="0.00%">
                  <c:v>8.5000000000000006E-2</c:v>
                </c:pt>
                <c:pt idx="62" formatCode="0.00%">
                  <c:v>8.5000000000000006E-2</c:v>
                </c:pt>
                <c:pt idx="63" formatCode="0.00%">
                  <c:v>8.5000000000000006E-2</c:v>
                </c:pt>
                <c:pt idx="64" formatCode="0.00%">
                  <c:v>8.5000000000000006E-2</c:v>
                </c:pt>
                <c:pt idx="65" formatCode="0.00%">
                  <c:v>8.5000000000000006E-2</c:v>
                </c:pt>
                <c:pt idx="66" formatCode="0.00%">
                  <c:v>8.5000000000000006E-2</c:v>
                </c:pt>
                <c:pt idx="67" formatCode="0.00%">
                  <c:v>8.5000000000000006E-2</c:v>
                </c:pt>
                <c:pt idx="68" formatCode="0.00%">
                  <c:v>8.5000000000000006E-2</c:v>
                </c:pt>
                <c:pt idx="69" formatCode="0.00%">
                  <c:v>8.5000000000000006E-2</c:v>
                </c:pt>
                <c:pt idx="70" formatCode="0.00%">
                  <c:v>8.5000000000000006E-2</c:v>
                </c:pt>
                <c:pt idx="71" formatCode="0.00%">
                  <c:v>8.5000000000000006E-2</c:v>
                </c:pt>
                <c:pt idx="72" formatCode="0.00%">
                  <c:v>8.5000000000000006E-2</c:v>
                </c:pt>
                <c:pt idx="73" formatCode="0.00%">
                  <c:v>8.5000000000000006E-2</c:v>
                </c:pt>
                <c:pt idx="74" formatCode="0.00%">
                  <c:v>8.5000000000000006E-2</c:v>
                </c:pt>
                <c:pt idx="75" formatCode="0.00%">
                  <c:v>8.5000000000000006E-2</c:v>
                </c:pt>
                <c:pt idx="76" formatCode="0.00%">
                  <c:v>8.5000000000000006E-2</c:v>
                </c:pt>
                <c:pt idx="77" formatCode="0.00%">
                  <c:v>8.5000000000000006E-2</c:v>
                </c:pt>
                <c:pt idx="78" formatCode="0.00%">
                  <c:v>8.5000000000000006E-2</c:v>
                </c:pt>
                <c:pt idx="79" formatCode="0.00%">
                  <c:v>8.5000000000000006E-2</c:v>
                </c:pt>
                <c:pt idx="80" formatCode="0.00%">
                  <c:v>8.5000000000000006E-2</c:v>
                </c:pt>
                <c:pt idx="81" formatCode="0.00%">
                  <c:v>8.5000000000000006E-2</c:v>
                </c:pt>
                <c:pt idx="82" formatCode="0.00%">
                  <c:v>8.5000000000000006E-2</c:v>
                </c:pt>
                <c:pt idx="83" formatCode="0.00%">
                  <c:v>8.5000000000000006E-2</c:v>
                </c:pt>
                <c:pt idx="84" formatCode="0.00%">
                  <c:v>8.5000000000000006E-2</c:v>
                </c:pt>
                <c:pt idx="85" formatCode="0.00%">
                  <c:v>8.5000000000000006E-2</c:v>
                </c:pt>
                <c:pt idx="86" formatCode="0.00%">
                  <c:v>8.5000000000000006E-2</c:v>
                </c:pt>
                <c:pt idx="87" formatCode="0.00%">
                  <c:v>8.5000000000000006E-2</c:v>
                </c:pt>
                <c:pt idx="88" formatCode="0.00%">
                  <c:v>8.5000000000000006E-2</c:v>
                </c:pt>
                <c:pt idx="89" formatCode="0.00%">
                  <c:v>8.5000000000000006E-2</c:v>
                </c:pt>
                <c:pt idx="90" formatCode="0.00%">
                  <c:v>8.5000000000000006E-2</c:v>
                </c:pt>
                <c:pt idx="91" formatCode="0.00%">
                  <c:v>8.5000000000000006E-2</c:v>
                </c:pt>
                <c:pt idx="92" formatCode="0.00%">
                  <c:v>8.5000000000000006E-2</c:v>
                </c:pt>
                <c:pt idx="93" formatCode="0.00%">
                  <c:v>8.5000000000000006E-2</c:v>
                </c:pt>
                <c:pt idx="94" formatCode="0.00%">
                  <c:v>8.5000000000000006E-2</c:v>
                </c:pt>
                <c:pt idx="95" formatCode="0.00%">
                  <c:v>8.5000000000000006E-2</c:v>
                </c:pt>
                <c:pt idx="96" formatCode="0.00%">
                  <c:v>8.5000000000000006E-2</c:v>
                </c:pt>
                <c:pt idx="97" formatCode="0.00%">
                  <c:v>8.5000000000000006E-2</c:v>
                </c:pt>
                <c:pt idx="98" formatCode="0.00%">
                  <c:v>8.5000000000000006E-2</c:v>
                </c:pt>
                <c:pt idx="99" formatCode="0.00%">
                  <c:v>8.5000000000000006E-2</c:v>
                </c:pt>
                <c:pt idx="100" formatCode="0.00%">
                  <c:v>8.5000000000000006E-2</c:v>
                </c:pt>
                <c:pt idx="101" formatCode="0.00%">
                  <c:v>8.5000000000000006E-2</c:v>
                </c:pt>
                <c:pt idx="102" formatCode="0.00%">
                  <c:v>8.5000000000000006E-2</c:v>
                </c:pt>
                <c:pt idx="103" formatCode="0.00%">
                  <c:v>8.5000000000000006E-2</c:v>
                </c:pt>
                <c:pt idx="104" formatCode="0.00%">
                  <c:v>8.5000000000000006E-2</c:v>
                </c:pt>
                <c:pt idx="105" formatCode="0.00%">
                  <c:v>8.5000000000000006E-2</c:v>
                </c:pt>
                <c:pt idx="106" formatCode="0.00%">
                  <c:v>8.5000000000000006E-2</c:v>
                </c:pt>
                <c:pt idx="107" formatCode="0.00%">
                  <c:v>8.5000000000000006E-2</c:v>
                </c:pt>
                <c:pt idx="108" formatCode="0.00%">
                  <c:v>8.5000000000000006E-2</c:v>
                </c:pt>
                <c:pt idx="109" formatCode="0.00%">
                  <c:v>8.5000000000000006E-2</c:v>
                </c:pt>
                <c:pt idx="110" formatCode="0.00%">
                  <c:v>8.5000000000000006E-2</c:v>
                </c:pt>
                <c:pt idx="111" formatCode="0.00%">
                  <c:v>8.5000000000000006E-2</c:v>
                </c:pt>
                <c:pt idx="112" formatCode="0.00%">
                  <c:v>8.5000000000000006E-2</c:v>
                </c:pt>
                <c:pt idx="113" formatCode="0.00%">
                  <c:v>8.5000000000000006E-2</c:v>
                </c:pt>
                <c:pt idx="114" formatCode="0.00%">
                  <c:v>8.5000000000000006E-2</c:v>
                </c:pt>
                <c:pt idx="115" formatCode="0.00%">
                  <c:v>8.5000000000000006E-2</c:v>
                </c:pt>
                <c:pt idx="116" formatCode="0.00%">
                  <c:v>8.5000000000000006E-2</c:v>
                </c:pt>
                <c:pt idx="117" formatCode="0.00%">
                  <c:v>8.5000000000000006E-2</c:v>
                </c:pt>
                <c:pt idx="118" formatCode="0.00%">
                  <c:v>8.5000000000000006E-2</c:v>
                </c:pt>
                <c:pt idx="119" formatCode="0.00%">
                  <c:v>8.5000000000000006E-2</c:v>
                </c:pt>
                <c:pt idx="120" formatCode="0.00%">
                  <c:v>8.5000000000000006E-2</c:v>
                </c:pt>
                <c:pt idx="121" formatCode="0.00%">
                  <c:v>8.5000000000000006E-2</c:v>
                </c:pt>
                <c:pt idx="122" formatCode="0.00%">
                  <c:v>8.5000000000000006E-2</c:v>
                </c:pt>
                <c:pt idx="123" formatCode="0.00%">
                  <c:v>8.5000000000000006E-2</c:v>
                </c:pt>
                <c:pt idx="124" formatCode="0.00%">
                  <c:v>8.5000000000000006E-2</c:v>
                </c:pt>
                <c:pt idx="125" formatCode="0.00%">
                  <c:v>8.5000000000000006E-2</c:v>
                </c:pt>
                <c:pt idx="126" formatCode="0.00%">
                  <c:v>8.5000000000000006E-2</c:v>
                </c:pt>
                <c:pt idx="127" formatCode="0.00%">
                  <c:v>8.5000000000000006E-2</c:v>
                </c:pt>
                <c:pt idx="128" formatCode="0.00%">
                  <c:v>8.5000000000000006E-2</c:v>
                </c:pt>
                <c:pt idx="129" formatCode="0.00%">
                  <c:v>8.5000000000000006E-2</c:v>
                </c:pt>
                <c:pt idx="130" formatCode="0.00%">
                  <c:v>8.5000000000000006E-2</c:v>
                </c:pt>
                <c:pt idx="131" formatCode="0.00%">
                  <c:v>8.5000000000000006E-2</c:v>
                </c:pt>
                <c:pt idx="132" formatCode="0.00%">
                  <c:v>8.5000000000000006E-2</c:v>
                </c:pt>
                <c:pt idx="133" formatCode="0.00%">
                  <c:v>8.5000000000000006E-2</c:v>
                </c:pt>
                <c:pt idx="134" formatCode="0.00%">
                  <c:v>8.5000000000000006E-2</c:v>
                </c:pt>
                <c:pt idx="135" formatCode="0.00%">
                  <c:v>8.5000000000000006E-2</c:v>
                </c:pt>
                <c:pt idx="136" formatCode="0.00%">
                  <c:v>8.5000000000000006E-2</c:v>
                </c:pt>
                <c:pt idx="137" formatCode="0.00%">
                  <c:v>8.5000000000000006E-2</c:v>
                </c:pt>
                <c:pt idx="138" formatCode="0.00%">
                  <c:v>8.5000000000000006E-2</c:v>
                </c:pt>
                <c:pt idx="139" formatCode="0.00%">
                  <c:v>8.5000000000000006E-2</c:v>
                </c:pt>
                <c:pt idx="140" formatCode="0.00%">
                  <c:v>8.5000000000000006E-2</c:v>
                </c:pt>
                <c:pt idx="141" formatCode="0.00%">
                  <c:v>8.5000000000000006E-2</c:v>
                </c:pt>
                <c:pt idx="142" formatCode="0.00%">
                  <c:v>8.5000000000000006E-2</c:v>
                </c:pt>
                <c:pt idx="143" formatCode="0.00%">
                  <c:v>8.5000000000000006E-2</c:v>
                </c:pt>
                <c:pt idx="144" formatCode="0.00%">
                  <c:v>8.5000000000000006E-2</c:v>
                </c:pt>
                <c:pt idx="145" formatCode="0.00%">
                  <c:v>8.5000000000000006E-2</c:v>
                </c:pt>
                <c:pt idx="146" formatCode="0.00%">
                  <c:v>8.5000000000000006E-2</c:v>
                </c:pt>
                <c:pt idx="147" formatCode="0.00%">
                  <c:v>8.5000000000000006E-2</c:v>
                </c:pt>
                <c:pt idx="148" formatCode="0.00%">
                  <c:v>8.5000000000000006E-2</c:v>
                </c:pt>
                <c:pt idx="149" formatCode="0.00%">
                  <c:v>8.5000000000000006E-2</c:v>
                </c:pt>
                <c:pt idx="150" formatCode="0.00%">
                  <c:v>8.5000000000000006E-2</c:v>
                </c:pt>
                <c:pt idx="151" formatCode="0.00%">
                  <c:v>8.5000000000000006E-2</c:v>
                </c:pt>
                <c:pt idx="152" formatCode="0.00%">
                  <c:v>8.5000000000000006E-2</c:v>
                </c:pt>
                <c:pt idx="153" formatCode="0.00%">
                  <c:v>8.5000000000000006E-2</c:v>
                </c:pt>
                <c:pt idx="154" formatCode="0.00%">
                  <c:v>8.5000000000000006E-2</c:v>
                </c:pt>
                <c:pt idx="155" formatCode="0.00%">
                  <c:v>8.5000000000000006E-2</c:v>
                </c:pt>
                <c:pt idx="156" formatCode="0.00%">
                  <c:v>8.5000000000000006E-2</c:v>
                </c:pt>
                <c:pt idx="157" formatCode="0.00%">
                  <c:v>8.5000000000000006E-2</c:v>
                </c:pt>
                <c:pt idx="158" formatCode="0.00%">
                  <c:v>8.5000000000000006E-2</c:v>
                </c:pt>
                <c:pt idx="159" formatCode="0.00%">
                  <c:v>8.5000000000000006E-2</c:v>
                </c:pt>
                <c:pt idx="160" formatCode="0.00%">
                  <c:v>8.5000000000000006E-2</c:v>
                </c:pt>
                <c:pt idx="161" formatCode="0.00%">
                  <c:v>8.5000000000000006E-2</c:v>
                </c:pt>
                <c:pt idx="162" formatCode="0.00%">
                  <c:v>8.5000000000000006E-2</c:v>
                </c:pt>
                <c:pt idx="163" formatCode="0.00%">
                  <c:v>8.5000000000000006E-2</c:v>
                </c:pt>
                <c:pt idx="164" formatCode="0.00%">
                  <c:v>8.5000000000000006E-2</c:v>
                </c:pt>
                <c:pt idx="165" formatCode="0.00%">
                  <c:v>8.5000000000000006E-2</c:v>
                </c:pt>
                <c:pt idx="166" formatCode="0.00%">
                  <c:v>8.5000000000000006E-2</c:v>
                </c:pt>
                <c:pt idx="167" formatCode="0.00%">
                  <c:v>8.5000000000000006E-2</c:v>
                </c:pt>
                <c:pt idx="168" formatCode="0.00%">
                  <c:v>8.5000000000000006E-2</c:v>
                </c:pt>
                <c:pt idx="169" formatCode="0.00%">
                  <c:v>8.5000000000000006E-2</c:v>
                </c:pt>
                <c:pt idx="170" formatCode="0.00%">
                  <c:v>8.5000000000000006E-2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2A2-4686-BF4E-13F16D284AB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Армения</c:v>
                </c:pt>
              </c:strCache>
            </c:strRef>
          </c:tx>
          <c:spPr>
            <a:ln w="28575" cap="rnd">
              <a:solidFill>
                <a:schemeClr val="accent2">
                  <a:lumMod val="9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Лист1!$C$2:$C$172</c:f>
              <c:numCache>
                <c:formatCode>0.00%</c:formatCode>
                <c:ptCount val="171"/>
                <c:pt idx="0">
                  <c:v>0.1075</c:v>
                </c:pt>
                <c:pt idx="1">
                  <c:v>0.1075</c:v>
                </c:pt>
                <c:pt idx="2">
                  <c:v>0.1075</c:v>
                </c:pt>
                <c:pt idx="3">
                  <c:v>0.1075</c:v>
                </c:pt>
                <c:pt idx="4">
                  <c:v>0.1075</c:v>
                </c:pt>
                <c:pt idx="5">
                  <c:v>0.1075</c:v>
                </c:pt>
                <c:pt idx="6">
                  <c:v>0.1075</c:v>
                </c:pt>
                <c:pt idx="7">
                  <c:v>0.1075</c:v>
                </c:pt>
                <c:pt idx="8">
                  <c:v>0.1075</c:v>
                </c:pt>
                <c:pt idx="9">
                  <c:v>0.1075</c:v>
                </c:pt>
                <c:pt idx="10">
                  <c:v>0.1075</c:v>
                </c:pt>
                <c:pt idx="11">
                  <c:v>0.1075</c:v>
                </c:pt>
                <c:pt idx="12">
                  <c:v>0.1075</c:v>
                </c:pt>
                <c:pt idx="13">
                  <c:v>0.1075</c:v>
                </c:pt>
                <c:pt idx="14">
                  <c:v>0.1075</c:v>
                </c:pt>
                <c:pt idx="15">
                  <c:v>0.1075</c:v>
                </c:pt>
                <c:pt idx="16">
                  <c:v>0.1075</c:v>
                </c:pt>
                <c:pt idx="17">
                  <c:v>0.1075</c:v>
                </c:pt>
                <c:pt idx="18">
                  <c:v>0.1075</c:v>
                </c:pt>
                <c:pt idx="19">
                  <c:v>0.1075</c:v>
                </c:pt>
                <c:pt idx="20">
                  <c:v>0.1075</c:v>
                </c:pt>
                <c:pt idx="21">
                  <c:v>0.1075</c:v>
                </c:pt>
                <c:pt idx="22">
                  <c:v>0.1075</c:v>
                </c:pt>
                <c:pt idx="23">
                  <c:v>0.1075</c:v>
                </c:pt>
                <c:pt idx="24">
                  <c:v>0.1075</c:v>
                </c:pt>
                <c:pt idx="25">
                  <c:v>0.1075</c:v>
                </c:pt>
                <c:pt idx="26">
                  <c:v>0.1075</c:v>
                </c:pt>
                <c:pt idx="27">
                  <c:v>0.1075</c:v>
                </c:pt>
                <c:pt idx="28">
                  <c:v>0.1075</c:v>
                </c:pt>
                <c:pt idx="29">
                  <c:v>0.1075</c:v>
                </c:pt>
                <c:pt idx="30">
                  <c:v>0.1075</c:v>
                </c:pt>
                <c:pt idx="31">
                  <c:v>0.1075</c:v>
                </c:pt>
                <c:pt idx="32">
                  <c:v>0.1075</c:v>
                </c:pt>
                <c:pt idx="33">
                  <c:v>0.1075</c:v>
                </c:pt>
                <c:pt idx="34">
                  <c:v>0.1075</c:v>
                </c:pt>
                <c:pt idx="35">
                  <c:v>0.1075</c:v>
                </c:pt>
                <c:pt idx="36">
                  <c:v>0.1075</c:v>
                </c:pt>
                <c:pt idx="37">
                  <c:v>0.1075</c:v>
                </c:pt>
                <c:pt idx="38">
                  <c:v>0.1075</c:v>
                </c:pt>
                <c:pt idx="39">
                  <c:v>0.1075</c:v>
                </c:pt>
                <c:pt idx="40">
                  <c:v>0.1075</c:v>
                </c:pt>
                <c:pt idx="41">
                  <c:v>0.1075</c:v>
                </c:pt>
                <c:pt idx="42">
                  <c:v>0.1075</c:v>
                </c:pt>
                <c:pt idx="43">
                  <c:v>0.1075</c:v>
                </c:pt>
                <c:pt idx="44">
                  <c:v>0.1075</c:v>
                </c:pt>
                <c:pt idx="45">
                  <c:v>0.1075</c:v>
                </c:pt>
                <c:pt idx="46">
                  <c:v>0.1075</c:v>
                </c:pt>
                <c:pt idx="47">
                  <c:v>0.1075</c:v>
                </c:pt>
                <c:pt idx="48">
                  <c:v>0.1075</c:v>
                </c:pt>
                <c:pt idx="49">
                  <c:v>0.1075</c:v>
                </c:pt>
                <c:pt idx="50">
                  <c:v>0.1075</c:v>
                </c:pt>
                <c:pt idx="51">
                  <c:v>0.1075</c:v>
                </c:pt>
                <c:pt idx="52">
                  <c:v>0.1075</c:v>
                </c:pt>
                <c:pt idx="53">
                  <c:v>0.1075</c:v>
                </c:pt>
                <c:pt idx="54">
                  <c:v>0.1075</c:v>
                </c:pt>
                <c:pt idx="55">
                  <c:v>0.1075</c:v>
                </c:pt>
                <c:pt idx="56">
                  <c:v>0.1075</c:v>
                </c:pt>
                <c:pt idx="57">
                  <c:v>0.1075</c:v>
                </c:pt>
                <c:pt idx="58">
                  <c:v>0.1075</c:v>
                </c:pt>
                <c:pt idx="59">
                  <c:v>0.1075</c:v>
                </c:pt>
                <c:pt idx="60">
                  <c:v>0.1075</c:v>
                </c:pt>
                <c:pt idx="61">
                  <c:v>0.1075</c:v>
                </c:pt>
                <c:pt idx="62">
                  <c:v>0.1075</c:v>
                </c:pt>
                <c:pt idx="63">
                  <c:v>0.1075</c:v>
                </c:pt>
                <c:pt idx="64">
                  <c:v>0.1075</c:v>
                </c:pt>
                <c:pt idx="65">
                  <c:v>0.1075</c:v>
                </c:pt>
                <c:pt idx="66">
                  <c:v>0.1075</c:v>
                </c:pt>
                <c:pt idx="67">
                  <c:v>0.1075</c:v>
                </c:pt>
                <c:pt idx="68">
                  <c:v>0.1075</c:v>
                </c:pt>
                <c:pt idx="69">
                  <c:v>0.1075</c:v>
                </c:pt>
                <c:pt idx="70">
                  <c:v>0.1075</c:v>
                </c:pt>
                <c:pt idx="71">
                  <c:v>0.1075</c:v>
                </c:pt>
                <c:pt idx="72">
                  <c:v>0.1075</c:v>
                </c:pt>
                <c:pt idx="73">
                  <c:v>0.1075</c:v>
                </c:pt>
                <c:pt idx="74">
                  <c:v>0.1075</c:v>
                </c:pt>
                <c:pt idx="75">
                  <c:v>0.1075</c:v>
                </c:pt>
                <c:pt idx="76">
                  <c:v>0.1075</c:v>
                </c:pt>
                <c:pt idx="77">
                  <c:v>0.1075</c:v>
                </c:pt>
                <c:pt idx="78">
                  <c:v>0.1075</c:v>
                </c:pt>
                <c:pt idx="79">
                  <c:v>0.1075</c:v>
                </c:pt>
                <c:pt idx="80">
                  <c:v>0.1075</c:v>
                </c:pt>
                <c:pt idx="81">
                  <c:v>0.1075</c:v>
                </c:pt>
                <c:pt idx="82">
                  <c:v>0.1075</c:v>
                </c:pt>
                <c:pt idx="83">
                  <c:v>0.1075</c:v>
                </c:pt>
                <c:pt idx="84">
                  <c:v>0.1075</c:v>
                </c:pt>
                <c:pt idx="85">
                  <c:v>0.1075</c:v>
                </c:pt>
                <c:pt idx="86">
                  <c:v>0.1075</c:v>
                </c:pt>
                <c:pt idx="87">
                  <c:v>0.1075</c:v>
                </c:pt>
                <c:pt idx="88">
                  <c:v>0.1075</c:v>
                </c:pt>
                <c:pt idx="89">
                  <c:v>0.1075</c:v>
                </c:pt>
                <c:pt idx="90">
                  <c:v>0.1075</c:v>
                </c:pt>
                <c:pt idx="91">
                  <c:v>0.1075</c:v>
                </c:pt>
                <c:pt idx="92">
                  <c:v>0.1075</c:v>
                </c:pt>
                <c:pt idx="93">
                  <c:v>0.1075</c:v>
                </c:pt>
                <c:pt idx="94">
                  <c:v>0.1075</c:v>
                </c:pt>
                <c:pt idx="95">
                  <c:v>0.1075</c:v>
                </c:pt>
                <c:pt idx="96">
                  <c:v>0.1075</c:v>
                </c:pt>
                <c:pt idx="97">
                  <c:v>0.1075</c:v>
                </c:pt>
                <c:pt idx="98">
                  <c:v>0.1075</c:v>
                </c:pt>
                <c:pt idx="99">
                  <c:v>0.1075</c:v>
                </c:pt>
                <c:pt idx="100">
                  <c:v>0.1075</c:v>
                </c:pt>
                <c:pt idx="101">
                  <c:v>0.1075</c:v>
                </c:pt>
                <c:pt idx="102">
                  <c:v>0.1075</c:v>
                </c:pt>
                <c:pt idx="103">
                  <c:v>0.1075</c:v>
                </c:pt>
                <c:pt idx="104">
                  <c:v>0.1075</c:v>
                </c:pt>
                <c:pt idx="105">
                  <c:v>0.1075</c:v>
                </c:pt>
                <c:pt idx="106">
                  <c:v>0.1075</c:v>
                </c:pt>
                <c:pt idx="107">
                  <c:v>0.1075</c:v>
                </c:pt>
                <c:pt idx="108">
                  <c:v>0.1075</c:v>
                </c:pt>
                <c:pt idx="109">
                  <c:v>0.1075</c:v>
                </c:pt>
                <c:pt idx="110">
                  <c:v>0.1075</c:v>
                </c:pt>
                <c:pt idx="111">
                  <c:v>0.1075</c:v>
                </c:pt>
                <c:pt idx="112">
                  <c:v>0.1075</c:v>
                </c:pt>
                <c:pt idx="113">
                  <c:v>0.1075</c:v>
                </c:pt>
                <c:pt idx="114">
                  <c:v>0.1075</c:v>
                </c:pt>
                <c:pt idx="115">
                  <c:v>0.1075</c:v>
                </c:pt>
                <c:pt idx="116">
                  <c:v>0.1075</c:v>
                </c:pt>
                <c:pt idx="117">
                  <c:v>0.1075</c:v>
                </c:pt>
                <c:pt idx="118">
                  <c:v>0.1075</c:v>
                </c:pt>
                <c:pt idx="119">
                  <c:v>0.1075</c:v>
                </c:pt>
                <c:pt idx="120">
                  <c:v>0.1075</c:v>
                </c:pt>
                <c:pt idx="121">
                  <c:v>0.1075</c:v>
                </c:pt>
                <c:pt idx="122">
                  <c:v>0.1075</c:v>
                </c:pt>
                <c:pt idx="123">
                  <c:v>0.1075</c:v>
                </c:pt>
                <c:pt idx="124">
                  <c:v>0.1075</c:v>
                </c:pt>
                <c:pt idx="125">
                  <c:v>0.1075</c:v>
                </c:pt>
                <c:pt idx="126">
                  <c:v>0.1075</c:v>
                </c:pt>
                <c:pt idx="127">
                  <c:v>0.1075</c:v>
                </c:pt>
                <c:pt idx="128">
                  <c:v>0.1075</c:v>
                </c:pt>
                <c:pt idx="129">
                  <c:v>0.1075</c:v>
                </c:pt>
                <c:pt idx="130">
                  <c:v>0.1075</c:v>
                </c:pt>
                <c:pt idx="131">
                  <c:v>0.1075</c:v>
                </c:pt>
                <c:pt idx="132">
                  <c:v>0.1075</c:v>
                </c:pt>
                <c:pt idx="133">
                  <c:v>0.1075</c:v>
                </c:pt>
                <c:pt idx="134">
                  <c:v>0.1075</c:v>
                </c:pt>
                <c:pt idx="135">
                  <c:v>0.1075</c:v>
                </c:pt>
                <c:pt idx="136">
                  <c:v>0.1075</c:v>
                </c:pt>
                <c:pt idx="137">
                  <c:v>0.1075</c:v>
                </c:pt>
                <c:pt idx="138">
                  <c:v>0.1075</c:v>
                </c:pt>
                <c:pt idx="139">
                  <c:v>0.1075</c:v>
                </c:pt>
                <c:pt idx="140">
                  <c:v>0.1075</c:v>
                </c:pt>
                <c:pt idx="141">
                  <c:v>0.1075</c:v>
                </c:pt>
                <c:pt idx="142">
                  <c:v>0.1075</c:v>
                </c:pt>
                <c:pt idx="143">
                  <c:v>0.1075</c:v>
                </c:pt>
                <c:pt idx="144">
                  <c:v>0.1075</c:v>
                </c:pt>
                <c:pt idx="145">
                  <c:v>0.1075</c:v>
                </c:pt>
                <c:pt idx="146">
                  <c:v>0.1075</c:v>
                </c:pt>
                <c:pt idx="147">
                  <c:v>0.1075</c:v>
                </c:pt>
                <c:pt idx="148">
                  <c:v>0.1075</c:v>
                </c:pt>
                <c:pt idx="149">
                  <c:v>0.1075</c:v>
                </c:pt>
                <c:pt idx="150">
                  <c:v>0.1075</c:v>
                </c:pt>
                <c:pt idx="151">
                  <c:v>0.1075</c:v>
                </c:pt>
                <c:pt idx="152">
                  <c:v>0.1075</c:v>
                </c:pt>
                <c:pt idx="153">
                  <c:v>0.1075</c:v>
                </c:pt>
                <c:pt idx="154">
                  <c:v>0.1075</c:v>
                </c:pt>
                <c:pt idx="155">
                  <c:v>0.1075</c:v>
                </c:pt>
                <c:pt idx="156">
                  <c:v>0.1075</c:v>
                </c:pt>
                <c:pt idx="157">
                  <c:v>0.1075</c:v>
                </c:pt>
                <c:pt idx="158">
                  <c:v>0.1075</c:v>
                </c:pt>
                <c:pt idx="159">
                  <c:v>0.1075</c:v>
                </c:pt>
                <c:pt idx="160">
                  <c:v>0.1075</c:v>
                </c:pt>
                <c:pt idx="161">
                  <c:v>0.1075</c:v>
                </c:pt>
                <c:pt idx="162">
                  <c:v>0.1075</c:v>
                </c:pt>
                <c:pt idx="163">
                  <c:v>0.105</c:v>
                </c:pt>
                <c:pt idx="164">
                  <c:v>0.105</c:v>
                </c:pt>
                <c:pt idx="165">
                  <c:v>0.105</c:v>
                </c:pt>
                <c:pt idx="166">
                  <c:v>0.105</c:v>
                </c:pt>
                <c:pt idx="167">
                  <c:v>0.105</c:v>
                </c:pt>
                <c:pt idx="168">
                  <c:v>0.105</c:v>
                </c:pt>
                <c:pt idx="169">
                  <c:v>0.105</c:v>
                </c:pt>
                <c:pt idx="170">
                  <c:v>0.105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2A2-4686-BF4E-13F16D284AB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Киргизия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olid"/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Лист1!$D$2:$D$172</c:f>
              <c:numCache>
                <c:formatCode>0%</c:formatCode>
                <c:ptCount val="171"/>
                <c:pt idx="0">
                  <c:v>0.13</c:v>
                </c:pt>
                <c:pt idx="1">
                  <c:v>0.13</c:v>
                </c:pt>
                <c:pt idx="2">
                  <c:v>0.13</c:v>
                </c:pt>
                <c:pt idx="3">
                  <c:v>0.13</c:v>
                </c:pt>
                <c:pt idx="4">
                  <c:v>0.13</c:v>
                </c:pt>
                <c:pt idx="5">
                  <c:v>0.13</c:v>
                </c:pt>
                <c:pt idx="6">
                  <c:v>0.13</c:v>
                </c:pt>
                <c:pt idx="7">
                  <c:v>0.13</c:v>
                </c:pt>
                <c:pt idx="8">
                  <c:v>0.13</c:v>
                </c:pt>
                <c:pt idx="9">
                  <c:v>0.13</c:v>
                </c:pt>
                <c:pt idx="10">
                  <c:v>0.13</c:v>
                </c:pt>
                <c:pt idx="11">
                  <c:v>0.13</c:v>
                </c:pt>
                <c:pt idx="12">
                  <c:v>0.13</c:v>
                </c:pt>
                <c:pt idx="13">
                  <c:v>0.13</c:v>
                </c:pt>
                <c:pt idx="14">
                  <c:v>0.13</c:v>
                </c:pt>
                <c:pt idx="15">
                  <c:v>0.13</c:v>
                </c:pt>
                <c:pt idx="16">
                  <c:v>0.13</c:v>
                </c:pt>
                <c:pt idx="17">
                  <c:v>0.13</c:v>
                </c:pt>
                <c:pt idx="18">
                  <c:v>0.13</c:v>
                </c:pt>
                <c:pt idx="19">
                  <c:v>0.13</c:v>
                </c:pt>
                <c:pt idx="20">
                  <c:v>0.13</c:v>
                </c:pt>
                <c:pt idx="21">
                  <c:v>0.13</c:v>
                </c:pt>
                <c:pt idx="22">
                  <c:v>0.13</c:v>
                </c:pt>
                <c:pt idx="23">
                  <c:v>0.13</c:v>
                </c:pt>
                <c:pt idx="24">
                  <c:v>0.13</c:v>
                </c:pt>
                <c:pt idx="25">
                  <c:v>0.13</c:v>
                </c:pt>
                <c:pt idx="26">
                  <c:v>0.13</c:v>
                </c:pt>
                <c:pt idx="27">
                  <c:v>0.13</c:v>
                </c:pt>
                <c:pt idx="28">
                  <c:v>0.13</c:v>
                </c:pt>
                <c:pt idx="29">
                  <c:v>0.13</c:v>
                </c:pt>
                <c:pt idx="30">
                  <c:v>0.13</c:v>
                </c:pt>
                <c:pt idx="31">
                  <c:v>0.13</c:v>
                </c:pt>
                <c:pt idx="32">
                  <c:v>0.13</c:v>
                </c:pt>
                <c:pt idx="33">
                  <c:v>0.13</c:v>
                </c:pt>
                <c:pt idx="34">
                  <c:v>0.13</c:v>
                </c:pt>
                <c:pt idx="35">
                  <c:v>0.13</c:v>
                </c:pt>
                <c:pt idx="36">
                  <c:v>0.13</c:v>
                </c:pt>
                <c:pt idx="37">
                  <c:v>0.13</c:v>
                </c:pt>
                <c:pt idx="38">
                  <c:v>0.13</c:v>
                </c:pt>
                <c:pt idx="39">
                  <c:v>0.13</c:v>
                </c:pt>
                <c:pt idx="40">
                  <c:v>0.13</c:v>
                </c:pt>
                <c:pt idx="41">
                  <c:v>0.13</c:v>
                </c:pt>
                <c:pt idx="42">
                  <c:v>0.13</c:v>
                </c:pt>
                <c:pt idx="43">
                  <c:v>0.13</c:v>
                </c:pt>
                <c:pt idx="44">
                  <c:v>0.13</c:v>
                </c:pt>
                <c:pt idx="45">
                  <c:v>0.13</c:v>
                </c:pt>
                <c:pt idx="46">
                  <c:v>0.13</c:v>
                </c:pt>
                <c:pt idx="47">
                  <c:v>0.13</c:v>
                </c:pt>
                <c:pt idx="48">
                  <c:v>0.13</c:v>
                </c:pt>
                <c:pt idx="49">
                  <c:v>0.13</c:v>
                </c:pt>
                <c:pt idx="50">
                  <c:v>0.13</c:v>
                </c:pt>
                <c:pt idx="51">
                  <c:v>0.13</c:v>
                </c:pt>
                <c:pt idx="52">
                  <c:v>0.13</c:v>
                </c:pt>
                <c:pt idx="53">
                  <c:v>0.13</c:v>
                </c:pt>
                <c:pt idx="54">
                  <c:v>0.13</c:v>
                </c:pt>
                <c:pt idx="55">
                  <c:v>0.13</c:v>
                </c:pt>
                <c:pt idx="56">
                  <c:v>0.13</c:v>
                </c:pt>
                <c:pt idx="57">
                  <c:v>0.13</c:v>
                </c:pt>
                <c:pt idx="58">
                  <c:v>0.13</c:v>
                </c:pt>
                <c:pt idx="59">
                  <c:v>0.13</c:v>
                </c:pt>
                <c:pt idx="60">
                  <c:v>0.13</c:v>
                </c:pt>
                <c:pt idx="61">
                  <c:v>0.13</c:v>
                </c:pt>
                <c:pt idx="62">
                  <c:v>0.13</c:v>
                </c:pt>
                <c:pt idx="63">
                  <c:v>0.13</c:v>
                </c:pt>
                <c:pt idx="64">
                  <c:v>0.13</c:v>
                </c:pt>
                <c:pt idx="65">
                  <c:v>0.13</c:v>
                </c:pt>
                <c:pt idx="66">
                  <c:v>0.13</c:v>
                </c:pt>
                <c:pt idx="67">
                  <c:v>0.13</c:v>
                </c:pt>
                <c:pt idx="68">
                  <c:v>0.13</c:v>
                </c:pt>
                <c:pt idx="69">
                  <c:v>0.13</c:v>
                </c:pt>
                <c:pt idx="70">
                  <c:v>0.13</c:v>
                </c:pt>
                <c:pt idx="71">
                  <c:v>0.13</c:v>
                </c:pt>
                <c:pt idx="72">
                  <c:v>0.13</c:v>
                </c:pt>
                <c:pt idx="73">
                  <c:v>0.13</c:v>
                </c:pt>
                <c:pt idx="74">
                  <c:v>0.13</c:v>
                </c:pt>
                <c:pt idx="75">
                  <c:v>0.13</c:v>
                </c:pt>
                <c:pt idx="76">
                  <c:v>0.13</c:v>
                </c:pt>
                <c:pt idx="77">
                  <c:v>0.13</c:v>
                </c:pt>
                <c:pt idx="78">
                  <c:v>0.13</c:v>
                </c:pt>
                <c:pt idx="79">
                  <c:v>0.13</c:v>
                </c:pt>
                <c:pt idx="80">
                  <c:v>0.13</c:v>
                </c:pt>
                <c:pt idx="81">
                  <c:v>0.13</c:v>
                </c:pt>
                <c:pt idx="82">
                  <c:v>0.13</c:v>
                </c:pt>
                <c:pt idx="83">
                  <c:v>0.13</c:v>
                </c:pt>
                <c:pt idx="84">
                  <c:v>0.13</c:v>
                </c:pt>
                <c:pt idx="85">
                  <c:v>0.13</c:v>
                </c:pt>
                <c:pt idx="86">
                  <c:v>0.13</c:v>
                </c:pt>
                <c:pt idx="87">
                  <c:v>0.13</c:v>
                </c:pt>
                <c:pt idx="88">
                  <c:v>0.13</c:v>
                </c:pt>
                <c:pt idx="89">
                  <c:v>0.13</c:v>
                </c:pt>
                <c:pt idx="90">
                  <c:v>0.13</c:v>
                </c:pt>
                <c:pt idx="91">
                  <c:v>0.13</c:v>
                </c:pt>
                <c:pt idx="92">
                  <c:v>0.13</c:v>
                </c:pt>
                <c:pt idx="93">
                  <c:v>0.13</c:v>
                </c:pt>
                <c:pt idx="94">
                  <c:v>0.13</c:v>
                </c:pt>
                <c:pt idx="95">
                  <c:v>0.13</c:v>
                </c:pt>
                <c:pt idx="96">
                  <c:v>0.13</c:v>
                </c:pt>
                <c:pt idx="97">
                  <c:v>0.13</c:v>
                </c:pt>
                <c:pt idx="98">
                  <c:v>0.13</c:v>
                </c:pt>
                <c:pt idx="99">
                  <c:v>0.13</c:v>
                </c:pt>
                <c:pt idx="100">
                  <c:v>0.13</c:v>
                </c:pt>
                <c:pt idx="101">
                  <c:v>0.13</c:v>
                </c:pt>
                <c:pt idx="102">
                  <c:v>0.13</c:v>
                </c:pt>
                <c:pt idx="103">
                  <c:v>0.13</c:v>
                </c:pt>
                <c:pt idx="104">
                  <c:v>0.13</c:v>
                </c:pt>
                <c:pt idx="105">
                  <c:v>0.13</c:v>
                </c:pt>
                <c:pt idx="106">
                  <c:v>0.13</c:v>
                </c:pt>
                <c:pt idx="107">
                  <c:v>0.13</c:v>
                </c:pt>
                <c:pt idx="108">
                  <c:v>0.13</c:v>
                </c:pt>
                <c:pt idx="109">
                  <c:v>0.13</c:v>
                </c:pt>
                <c:pt idx="110">
                  <c:v>0.13</c:v>
                </c:pt>
                <c:pt idx="111">
                  <c:v>0.13</c:v>
                </c:pt>
                <c:pt idx="112">
                  <c:v>0.13</c:v>
                </c:pt>
                <c:pt idx="113">
                  <c:v>0.13</c:v>
                </c:pt>
                <c:pt idx="114">
                  <c:v>0.13</c:v>
                </c:pt>
                <c:pt idx="115">
                  <c:v>0.13</c:v>
                </c:pt>
                <c:pt idx="116">
                  <c:v>0.13</c:v>
                </c:pt>
                <c:pt idx="117">
                  <c:v>0.13</c:v>
                </c:pt>
                <c:pt idx="118">
                  <c:v>0.13</c:v>
                </c:pt>
                <c:pt idx="119">
                  <c:v>0.13</c:v>
                </c:pt>
                <c:pt idx="120">
                  <c:v>0.13</c:v>
                </c:pt>
                <c:pt idx="121">
                  <c:v>0.13</c:v>
                </c:pt>
                <c:pt idx="122">
                  <c:v>0.13</c:v>
                </c:pt>
                <c:pt idx="123">
                  <c:v>0.13</c:v>
                </c:pt>
                <c:pt idx="124">
                  <c:v>0.13</c:v>
                </c:pt>
                <c:pt idx="125">
                  <c:v>0.13</c:v>
                </c:pt>
                <c:pt idx="126">
                  <c:v>0.13</c:v>
                </c:pt>
                <c:pt idx="127">
                  <c:v>0.13</c:v>
                </c:pt>
                <c:pt idx="128">
                  <c:v>0.13</c:v>
                </c:pt>
                <c:pt idx="129">
                  <c:v>0.13</c:v>
                </c:pt>
                <c:pt idx="130">
                  <c:v>0.13</c:v>
                </c:pt>
                <c:pt idx="131">
                  <c:v>0.13</c:v>
                </c:pt>
                <c:pt idx="132">
                  <c:v>0.13</c:v>
                </c:pt>
                <c:pt idx="133">
                  <c:v>0.13</c:v>
                </c:pt>
                <c:pt idx="134">
                  <c:v>0.13</c:v>
                </c:pt>
                <c:pt idx="135">
                  <c:v>0.13</c:v>
                </c:pt>
                <c:pt idx="136">
                  <c:v>0.13</c:v>
                </c:pt>
                <c:pt idx="137">
                  <c:v>0.13</c:v>
                </c:pt>
                <c:pt idx="138">
                  <c:v>0.13</c:v>
                </c:pt>
                <c:pt idx="139">
                  <c:v>0.13</c:v>
                </c:pt>
                <c:pt idx="140">
                  <c:v>0.13</c:v>
                </c:pt>
                <c:pt idx="141">
                  <c:v>0.13</c:v>
                </c:pt>
                <c:pt idx="142">
                  <c:v>0.13</c:v>
                </c:pt>
                <c:pt idx="143">
                  <c:v>0.13</c:v>
                </c:pt>
                <c:pt idx="144">
                  <c:v>0.13</c:v>
                </c:pt>
                <c:pt idx="145">
                  <c:v>0.13</c:v>
                </c:pt>
                <c:pt idx="146">
                  <c:v>0.13</c:v>
                </c:pt>
                <c:pt idx="147">
                  <c:v>0.13</c:v>
                </c:pt>
                <c:pt idx="148">
                  <c:v>0.13</c:v>
                </c:pt>
                <c:pt idx="149">
                  <c:v>0.13</c:v>
                </c:pt>
                <c:pt idx="150">
                  <c:v>0.13</c:v>
                </c:pt>
                <c:pt idx="151">
                  <c:v>0.13</c:v>
                </c:pt>
                <c:pt idx="152">
                  <c:v>0.13</c:v>
                </c:pt>
                <c:pt idx="153">
                  <c:v>0.13</c:v>
                </c:pt>
                <c:pt idx="154">
                  <c:v>0.13</c:v>
                </c:pt>
                <c:pt idx="155">
                  <c:v>0.13</c:v>
                </c:pt>
                <c:pt idx="156">
                  <c:v>0.13</c:v>
                </c:pt>
                <c:pt idx="157">
                  <c:v>0.13</c:v>
                </c:pt>
                <c:pt idx="158">
                  <c:v>0.13</c:v>
                </c:pt>
                <c:pt idx="159">
                  <c:v>0.13</c:v>
                </c:pt>
                <c:pt idx="160">
                  <c:v>0.13</c:v>
                </c:pt>
                <c:pt idx="161">
                  <c:v>0.13</c:v>
                </c:pt>
                <c:pt idx="162">
                  <c:v>0.13</c:v>
                </c:pt>
                <c:pt idx="163">
                  <c:v>0.13</c:v>
                </c:pt>
                <c:pt idx="164">
                  <c:v>0.13</c:v>
                </c:pt>
                <c:pt idx="165">
                  <c:v>0.13</c:v>
                </c:pt>
                <c:pt idx="166">
                  <c:v>0.13</c:v>
                </c:pt>
                <c:pt idx="167">
                  <c:v>0.13</c:v>
                </c:pt>
                <c:pt idx="168">
                  <c:v>0.13</c:v>
                </c:pt>
                <c:pt idx="169">
                  <c:v>0.13</c:v>
                </c:pt>
                <c:pt idx="170">
                  <c:v>0.13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2A2-4686-BF4E-13F16D284AB6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Казахстан</c:v>
                </c:pt>
              </c:strCache>
            </c:strRef>
          </c:tx>
          <c:spPr>
            <a:ln w="28575" cap="rnd">
              <a:solidFill>
                <a:srgbClr val="8EC26A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Лист1!$E$2:$E$172</c:f>
              <c:numCache>
                <c:formatCode>0.00%</c:formatCode>
                <c:ptCount val="171"/>
                <c:pt idx="0">
                  <c:v>0.16750000000000001</c:v>
                </c:pt>
                <c:pt idx="1">
                  <c:v>0.16750000000000001</c:v>
                </c:pt>
                <c:pt idx="2">
                  <c:v>0.16750000000000001</c:v>
                </c:pt>
                <c:pt idx="3">
                  <c:v>0.16750000000000001</c:v>
                </c:pt>
                <c:pt idx="4">
                  <c:v>0.16750000000000001</c:v>
                </c:pt>
                <c:pt idx="5">
                  <c:v>0.16750000000000001</c:v>
                </c:pt>
                <c:pt idx="6">
                  <c:v>0.16750000000000001</c:v>
                </c:pt>
                <c:pt idx="7">
                  <c:v>0.16750000000000001</c:v>
                </c:pt>
                <c:pt idx="8">
                  <c:v>0.16750000000000001</c:v>
                </c:pt>
                <c:pt idx="9">
                  <c:v>0.16750000000000001</c:v>
                </c:pt>
                <c:pt idx="10">
                  <c:v>0.16750000000000001</c:v>
                </c:pt>
                <c:pt idx="11">
                  <c:v>0.16750000000000001</c:v>
                </c:pt>
                <c:pt idx="12">
                  <c:v>0.16750000000000001</c:v>
                </c:pt>
                <c:pt idx="13">
                  <c:v>0.16750000000000001</c:v>
                </c:pt>
                <c:pt idx="14">
                  <c:v>0.16750000000000001</c:v>
                </c:pt>
                <c:pt idx="15">
                  <c:v>0.16750000000000001</c:v>
                </c:pt>
                <c:pt idx="16">
                  <c:v>0.16750000000000001</c:v>
                </c:pt>
                <c:pt idx="17">
                  <c:v>0.16750000000000001</c:v>
                </c:pt>
                <c:pt idx="18">
                  <c:v>0.16750000000000001</c:v>
                </c:pt>
                <c:pt idx="19">
                  <c:v>0.16750000000000001</c:v>
                </c:pt>
                <c:pt idx="20">
                  <c:v>0.16750000000000001</c:v>
                </c:pt>
                <c:pt idx="21">
                  <c:v>0.16750000000000001</c:v>
                </c:pt>
                <c:pt idx="22">
                  <c:v>0.16750000000000001</c:v>
                </c:pt>
                <c:pt idx="23">
                  <c:v>0.16750000000000001</c:v>
                </c:pt>
                <c:pt idx="24">
                  <c:v>0.16750000000000001</c:v>
                </c:pt>
                <c:pt idx="25">
                  <c:v>0.16750000000000001</c:v>
                </c:pt>
                <c:pt idx="26">
                  <c:v>0.16750000000000001</c:v>
                </c:pt>
                <c:pt idx="27">
                  <c:v>0.16750000000000001</c:v>
                </c:pt>
                <c:pt idx="28">
                  <c:v>0.16750000000000001</c:v>
                </c:pt>
                <c:pt idx="29">
                  <c:v>0.16750000000000001</c:v>
                </c:pt>
                <c:pt idx="30">
                  <c:v>0.16750000000000001</c:v>
                </c:pt>
                <c:pt idx="31">
                  <c:v>0.16750000000000001</c:v>
                </c:pt>
                <c:pt idx="32">
                  <c:v>0.16750000000000001</c:v>
                </c:pt>
                <c:pt idx="33">
                  <c:v>0.16750000000000001</c:v>
                </c:pt>
                <c:pt idx="34">
                  <c:v>0.16750000000000001</c:v>
                </c:pt>
                <c:pt idx="35">
                  <c:v>0.16750000000000001</c:v>
                </c:pt>
                <c:pt idx="36">
                  <c:v>0.16750000000000001</c:v>
                </c:pt>
                <c:pt idx="37">
                  <c:v>0.16750000000000001</c:v>
                </c:pt>
                <c:pt idx="38">
                  <c:v>0.16750000000000001</c:v>
                </c:pt>
                <c:pt idx="39">
                  <c:v>0.16750000000000001</c:v>
                </c:pt>
                <c:pt idx="40">
                  <c:v>0.16750000000000001</c:v>
                </c:pt>
                <c:pt idx="41">
                  <c:v>0.16750000000000001</c:v>
                </c:pt>
                <c:pt idx="42">
                  <c:v>0.16750000000000001</c:v>
                </c:pt>
                <c:pt idx="43">
                  <c:v>0.16750000000000001</c:v>
                </c:pt>
                <c:pt idx="44">
                  <c:v>0.16750000000000001</c:v>
                </c:pt>
                <c:pt idx="45">
                  <c:v>0.16750000000000001</c:v>
                </c:pt>
                <c:pt idx="46">
                  <c:v>0.16750000000000001</c:v>
                </c:pt>
                <c:pt idx="47">
                  <c:v>0.16750000000000001</c:v>
                </c:pt>
                <c:pt idx="48">
                  <c:v>0.16750000000000001</c:v>
                </c:pt>
                <c:pt idx="49">
                  <c:v>0.16750000000000001</c:v>
                </c:pt>
                <c:pt idx="50">
                  <c:v>0.16750000000000001</c:v>
                </c:pt>
                <c:pt idx="51">
                  <c:v>0.16750000000000001</c:v>
                </c:pt>
                <c:pt idx="52">
                  <c:v>0.16750000000000001</c:v>
                </c:pt>
                <c:pt idx="53">
                  <c:v>0.16750000000000001</c:v>
                </c:pt>
                <c:pt idx="54">
                  <c:v>0.16750000000000001</c:v>
                </c:pt>
                <c:pt idx="55">
                  <c:v>0.16750000000000001</c:v>
                </c:pt>
                <c:pt idx="56">
                  <c:v>0.16750000000000001</c:v>
                </c:pt>
                <c:pt idx="57">
                  <c:v>0.16750000000000001</c:v>
                </c:pt>
                <c:pt idx="58">
                  <c:v>0.16750000000000001</c:v>
                </c:pt>
                <c:pt idx="59">
                  <c:v>0.16750000000000001</c:v>
                </c:pt>
                <c:pt idx="60">
                  <c:v>0.16750000000000001</c:v>
                </c:pt>
                <c:pt idx="61">
                  <c:v>0.16750000000000001</c:v>
                </c:pt>
                <c:pt idx="62">
                  <c:v>0.16750000000000001</c:v>
                </c:pt>
                <c:pt idx="63">
                  <c:v>0.16750000000000001</c:v>
                </c:pt>
                <c:pt idx="64">
                  <c:v>0.16750000000000001</c:v>
                </c:pt>
                <c:pt idx="65">
                  <c:v>0.16750000000000001</c:v>
                </c:pt>
                <c:pt idx="66">
                  <c:v>0.16750000000000001</c:v>
                </c:pt>
                <c:pt idx="67">
                  <c:v>0.16750000000000001</c:v>
                </c:pt>
                <c:pt idx="68">
                  <c:v>0.16750000000000001</c:v>
                </c:pt>
                <c:pt idx="69">
                  <c:v>0.16750000000000001</c:v>
                </c:pt>
                <c:pt idx="70">
                  <c:v>0.16750000000000001</c:v>
                </c:pt>
                <c:pt idx="71">
                  <c:v>0.16750000000000001</c:v>
                </c:pt>
                <c:pt idx="72">
                  <c:v>0.16750000000000001</c:v>
                </c:pt>
                <c:pt idx="73">
                  <c:v>0.16750000000000001</c:v>
                </c:pt>
                <c:pt idx="74">
                  <c:v>0.16750000000000001</c:v>
                </c:pt>
                <c:pt idx="75">
                  <c:v>0.16750000000000001</c:v>
                </c:pt>
                <c:pt idx="76">
                  <c:v>0.16750000000000001</c:v>
                </c:pt>
                <c:pt idx="77">
                  <c:v>0.16750000000000001</c:v>
                </c:pt>
                <c:pt idx="78">
                  <c:v>0.16750000000000001</c:v>
                </c:pt>
                <c:pt idx="79">
                  <c:v>0.16750000000000001</c:v>
                </c:pt>
                <c:pt idx="80">
                  <c:v>0.16750000000000001</c:v>
                </c:pt>
                <c:pt idx="81">
                  <c:v>0.16750000000000001</c:v>
                </c:pt>
                <c:pt idx="82">
                  <c:v>0.16750000000000001</c:v>
                </c:pt>
                <c:pt idx="83">
                  <c:v>0.16750000000000001</c:v>
                </c:pt>
                <c:pt idx="84">
                  <c:v>0.16750000000000001</c:v>
                </c:pt>
                <c:pt idx="85">
                  <c:v>0.16750000000000001</c:v>
                </c:pt>
                <c:pt idx="86">
                  <c:v>0.16750000000000001</c:v>
                </c:pt>
                <c:pt idx="87">
                  <c:v>0.16750000000000001</c:v>
                </c:pt>
                <c:pt idx="88">
                  <c:v>0.16750000000000001</c:v>
                </c:pt>
                <c:pt idx="89">
                  <c:v>0.16750000000000001</c:v>
                </c:pt>
                <c:pt idx="90">
                  <c:v>0.16750000000000001</c:v>
                </c:pt>
                <c:pt idx="91">
                  <c:v>0.16750000000000001</c:v>
                </c:pt>
                <c:pt idx="92">
                  <c:v>0.16750000000000001</c:v>
                </c:pt>
                <c:pt idx="93">
                  <c:v>0.16750000000000001</c:v>
                </c:pt>
                <c:pt idx="94">
                  <c:v>0.16750000000000001</c:v>
                </c:pt>
                <c:pt idx="95">
                  <c:v>0.16750000000000001</c:v>
                </c:pt>
                <c:pt idx="96">
                  <c:v>0.16750000000000001</c:v>
                </c:pt>
                <c:pt idx="97">
                  <c:v>0.16750000000000001</c:v>
                </c:pt>
                <c:pt idx="98">
                  <c:v>0.16750000000000001</c:v>
                </c:pt>
                <c:pt idx="99">
                  <c:v>0.16750000000000001</c:v>
                </c:pt>
                <c:pt idx="100">
                  <c:v>0.16750000000000001</c:v>
                </c:pt>
                <c:pt idx="101">
                  <c:v>0.16750000000000001</c:v>
                </c:pt>
                <c:pt idx="102">
                  <c:v>0.16750000000000001</c:v>
                </c:pt>
                <c:pt idx="103">
                  <c:v>0.16750000000000001</c:v>
                </c:pt>
                <c:pt idx="104">
                  <c:v>0.16750000000000001</c:v>
                </c:pt>
                <c:pt idx="105">
                  <c:v>0.16750000000000001</c:v>
                </c:pt>
                <c:pt idx="106">
                  <c:v>0.16750000000000001</c:v>
                </c:pt>
                <c:pt idx="107">
                  <c:v>0.16750000000000001</c:v>
                </c:pt>
                <c:pt idx="108">
                  <c:v>0.16750000000000001</c:v>
                </c:pt>
                <c:pt idx="109">
                  <c:v>0.16750000000000001</c:v>
                </c:pt>
                <c:pt idx="110">
                  <c:v>0.16750000000000001</c:v>
                </c:pt>
                <c:pt idx="111">
                  <c:v>0.16750000000000001</c:v>
                </c:pt>
                <c:pt idx="112">
                  <c:v>0.16750000000000001</c:v>
                </c:pt>
                <c:pt idx="113">
                  <c:v>0.16750000000000001</c:v>
                </c:pt>
                <c:pt idx="114">
                  <c:v>0.16750000000000001</c:v>
                </c:pt>
                <c:pt idx="115">
                  <c:v>0.16750000000000001</c:v>
                </c:pt>
                <c:pt idx="116">
                  <c:v>0.16750000000000001</c:v>
                </c:pt>
                <c:pt idx="117">
                  <c:v>0.16750000000000001</c:v>
                </c:pt>
                <c:pt idx="118">
                  <c:v>0.16750000000000001</c:v>
                </c:pt>
                <c:pt idx="119">
                  <c:v>0.16750000000000001</c:v>
                </c:pt>
                <c:pt idx="120">
                  <c:v>0.16750000000000001</c:v>
                </c:pt>
                <c:pt idx="121">
                  <c:v>0.16750000000000001</c:v>
                </c:pt>
                <c:pt idx="122">
                  <c:v>0.16750000000000001</c:v>
                </c:pt>
                <c:pt idx="123">
                  <c:v>0.16750000000000001</c:v>
                </c:pt>
                <c:pt idx="124">
                  <c:v>0.16750000000000001</c:v>
                </c:pt>
                <c:pt idx="125">
                  <c:v>0.16750000000000001</c:v>
                </c:pt>
                <c:pt idx="126">
                  <c:v>0.16750000000000001</c:v>
                </c:pt>
                <c:pt idx="127">
                  <c:v>0.16750000000000001</c:v>
                </c:pt>
                <c:pt idx="128">
                  <c:v>0.16750000000000001</c:v>
                </c:pt>
                <c:pt idx="129">
                  <c:v>0.16750000000000001</c:v>
                </c:pt>
                <c:pt idx="130">
                  <c:v>0.16750000000000001</c:v>
                </c:pt>
                <c:pt idx="131">
                  <c:v>0.16750000000000001</c:v>
                </c:pt>
                <c:pt idx="132">
                  <c:v>0.16750000000000001</c:v>
                </c:pt>
                <c:pt idx="133">
                  <c:v>0.16750000000000001</c:v>
                </c:pt>
                <c:pt idx="134">
                  <c:v>0.16750000000000001</c:v>
                </c:pt>
                <c:pt idx="135">
                  <c:v>0.16750000000000001</c:v>
                </c:pt>
                <c:pt idx="136">
                  <c:v>0.16750000000000001</c:v>
                </c:pt>
                <c:pt idx="137">
                  <c:v>0.16750000000000001</c:v>
                </c:pt>
                <c:pt idx="138">
                  <c:v>0.16750000000000001</c:v>
                </c:pt>
                <c:pt idx="139">
                  <c:v>0.16750000000000001</c:v>
                </c:pt>
                <c:pt idx="140">
                  <c:v>0.16750000000000001</c:v>
                </c:pt>
                <c:pt idx="141">
                  <c:v>0.16750000000000001</c:v>
                </c:pt>
                <c:pt idx="142">
                  <c:v>0.16750000000000001</c:v>
                </c:pt>
                <c:pt idx="143">
                  <c:v>0.16750000000000001</c:v>
                </c:pt>
                <c:pt idx="144">
                  <c:v>0.16750000000000001</c:v>
                </c:pt>
                <c:pt idx="145">
                  <c:v>0.16750000000000001</c:v>
                </c:pt>
                <c:pt idx="146">
                  <c:v>0.16750000000000001</c:v>
                </c:pt>
                <c:pt idx="147">
                  <c:v>0.16750000000000001</c:v>
                </c:pt>
                <c:pt idx="148">
                  <c:v>0.16750000000000001</c:v>
                </c:pt>
                <c:pt idx="149">
                  <c:v>0.16750000000000001</c:v>
                </c:pt>
                <c:pt idx="150">
                  <c:v>0.16750000000000001</c:v>
                </c:pt>
                <c:pt idx="151">
                  <c:v>0.16750000000000001</c:v>
                </c:pt>
                <c:pt idx="152">
                  <c:v>0.16750000000000001</c:v>
                </c:pt>
                <c:pt idx="153">
                  <c:v>0.16750000000000001</c:v>
                </c:pt>
                <c:pt idx="154">
                  <c:v>0.16750000000000001</c:v>
                </c:pt>
                <c:pt idx="155">
                  <c:v>0.16750000000000001</c:v>
                </c:pt>
                <c:pt idx="156">
                  <c:v>0.16750000000000001</c:v>
                </c:pt>
                <c:pt idx="157">
                  <c:v>0.16750000000000001</c:v>
                </c:pt>
                <c:pt idx="158">
                  <c:v>0.16750000000000001</c:v>
                </c:pt>
                <c:pt idx="159">
                  <c:v>0.16750000000000001</c:v>
                </c:pt>
                <c:pt idx="160">
                  <c:v>0.16750000000000001</c:v>
                </c:pt>
                <c:pt idx="161">
                  <c:v>0.16750000000000001</c:v>
                </c:pt>
                <c:pt idx="162">
                  <c:v>0.16750000000000001</c:v>
                </c:pt>
                <c:pt idx="163">
                  <c:v>0.16750000000000001</c:v>
                </c:pt>
                <c:pt idx="164">
                  <c:v>0.16750000000000001</c:v>
                </c:pt>
                <c:pt idx="165">
                  <c:v>0.16750000000000001</c:v>
                </c:pt>
                <c:pt idx="166">
                  <c:v>0.16750000000000001</c:v>
                </c:pt>
                <c:pt idx="167">
                  <c:v>0.16750000000000001</c:v>
                </c:pt>
                <c:pt idx="168">
                  <c:v>0.16750000000000001</c:v>
                </c:pt>
                <c:pt idx="169">
                  <c:v>0.16750000000000001</c:v>
                </c:pt>
                <c:pt idx="170">
                  <c:v>0.16750000000000001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2A2-4686-BF4E-13F16D284AB6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Беларусь</c:v>
                </c:pt>
              </c:strCache>
            </c:strRef>
          </c:tx>
          <c:spPr>
            <a:ln w="28575" cap="rnd">
              <a:solidFill>
                <a:srgbClr val="FF6161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Лист1!$F$2:$F$172</c:f>
              <c:numCache>
                <c:formatCode>0%</c:formatCode>
                <c:ptCount val="171"/>
                <c:pt idx="0">
                  <c:v>0.12</c:v>
                </c:pt>
                <c:pt idx="1">
                  <c:v>0.12</c:v>
                </c:pt>
                <c:pt idx="2">
                  <c:v>0.12</c:v>
                </c:pt>
                <c:pt idx="3">
                  <c:v>0.12</c:v>
                </c:pt>
                <c:pt idx="4">
                  <c:v>0.12</c:v>
                </c:pt>
                <c:pt idx="5">
                  <c:v>0.12</c:v>
                </c:pt>
                <c:pt idx="6">
                  <c:v>0.12</c:v>
                </c:pt>
                <c:pt idx="7">
                  <c:v>0.12</c:v>
                </c:pt>
                <c:pt idx="8">
                  <c:v>0.12</c:v>
                </c:pt>
                <c:pt idx="9">
                  <c:v>0.12</c:v>
                </c:pt>
                <c:pt idx="10">
                  <c:v>0.12</c:v>
                </c:pt>
                <c:pt idx="11">
                  <c:v>0.12</c:v>
                </c:pt>
                <c:pt idx="12">
                  <c:v>0.12</c:v>
                </c:pt>
                <c:pt idx="13">
                  <c:v>0.12</c:v>
                </c:pt>
                <c:pt idx="14">
                  <c:v>0.12</c:v>
                </c:pt>
                <c:pt idx="15">
                  <c:v>0.12</c:v>
                </c:pt>
                <c:pt idx="16">
                  <c:v>0.12</c:v>
                </c:pt>
                <c:pt idx="17">
                  <c:v>0.12</c:v>
                </c:pt>
                <c:pt idx="18">
                  <c:v>0.12</c:v>
                </c:pt>
                <c:pt idx="19">
                  <c:v>0.12</c:v>
                </c:pt>
                <c:pt idx="20">
                  <c:v>0.12</c:v>
                </c:pt>
                <c:pt idx="21">
                  <c:v>0.12</c:v>
                </c:pt>
                <c:pt idx="22" formatCode="0.00%">
                  <c:v>0.115</c:v>
                </c:pt>
                <c:pt idx="23" formatCode="0.00%">
                  <c:v>0.115</c:v>
                </c:pt>
                <c:pt idx="24" formatCode="0.00%">
                  <c:v>0.115</c:v>
                </c:pt>
                <c:pt idx="25" formatCode="0.00%">
                  <c:v>0.115</c:v>
                </c:pt>
                <c:pt idx="26" formatCode="0.00%">
                  <c:v>0.115</c:v>
                </c:pt>
                <c:pt idx="27" formatCode="0.00%">
                  <c:v>0.115</c:v>
                </c:pt>
                <c:pt idx="28" formatCode="0.00%">
                  <c:v>0.115</c:v>
                </c:pt>
                <c:pt idx="29" formatCode="0.00%">
                  <c:v>0.115</c:v>
                </c:pt>
                <c:pt idx="30" formatCode="0.00%">
                  <c:v>0.115</c:v>
                </c:pt>
                <c:pt idx="31" formatCode="0.00%">
                  <c:v>0.115</c:v>
                </c:pt>
                <c:pt idx="32" formatCode="0.00%">
                  <c:v>0.115</c:v>
                </c:pt>
                <c:pt idx="33" formatCode="0.00%">
                  <c:v>0.115</c:v>
                </c:pt>
                <c:pt idx="34" formatCode="0.00%">
                  <c:v>0.115</c:v>
                </c:pt>
                <c:pt idx="35" formatCode="0.00%">
                  <c:v>0.115</c:v>
                </c:pt>
                <c:pt idx="36" formatCode="0.00%">
                  <c:v>0.115</c:v>
                </c:pt>
                <c:pt idx="37" formatCode="0.00%">
                  <c:v>0.115</c:v>
                </c:pt>
                <c:pt idx="38" formatCode="0.00%">
                  <c:v>0.115</c:v>
                </c:pt>
                <c:pt idx="39" formatCode="0.00%">
                  <c:v>0.115</c:v>
                </c:pt>
                <c:pt idx="40" formatCode="0.00%">
                  <c:v>0.115</c:v>
                </c:pt>
                <c:pt idx="41" formatCode="0.00%">
                  <c:v>0.115</c:v>
                </c:pt>
                <c:pt idx="42" formatCode="0.00%">
                  <c:v>0.115</c:v>
                </c:pt>
                <c:pt idx="43" formatCode="0.00%">
                  <c:v>0.115</c:v>
                </c:pt>
                <c:pt idx="44" formatCode="0.00%">
                  <c:v>0.115</c:v>
                </c:pt>
                <c:pt idx="45" formatCode="0.00%">
                  <c:v>0.115</c:v>
                </c:pt>
                <c:pt idx="46" formatCode="0.00%">
                  <c:v>0.115</c:v>
                </c:pt>
                <c:pt idx="47" formatCode="0.00%">
                  <c:v>0.115</c:v>
                </c:pt>
                <c:pt idx="48" formatCode="0.00%">
                  <c:v>0.115</c:v>
                </c:pt>
                <c:pt idx="49" formatCode="0.00%">
                  <c:v>0.115</c:v>
                </c:pt>
                <c:pt idx="50" formatCode="0.00%">
                  <c:v>0.115</c:v>
                </c:pt>
                <c:pt idx="51" formatCode="0.00%">
                  <c:v>0.115</c:v>
                </c:pt>
                <c:pt idx="52" formatCode="0.00%">
                  <c:v>0.115</c:v>
                </c:pt>
                <c:pt idx="53" formatCode="0.00%">
                  <c:v>0.115</c:v>
                </c:pt>
                <c:pt idx="54" formatCode="0.00%">
                  <c:v>0.115</c:v>
                </c:pt>
                <c:pt idx="55" formatCode="0.00%">
                  <c:v>0.115</c:v>
                </c:pt>
                <c:pt idx="56" formatCode="0.00%">
                  <c:v>0.115</c:v>
                </c:pt>
                <c:pt idx="57" formatCode="0.00%">
                  <c:v>0.115</c:v>
                </c:pt>
                <c:pt idx="58" formatCode="0.00%">
                  <c:v>0.115</c:v>
                </c:pt>
                <c:pt idx="59">
                  <c:v>0.11</c:v>
                </c:pt>
                <c:pt idx="60">
                  <c:v>0.11</c:v>
                </c:pt>
                <c:pt idx="61">
                  <c:v>0.11</c:v>
                </c:pt>
                <c:pt idx="62">
                  <c:v>0.11</c:v>
                </c:pt>
                <c:pt idx="63">
                  <c:v>0.11</c:v>
                </c:pt>
                <c:pt idx="64">
                  <c:v>0.11</c:v>
                </c:pt>
                <c:pt idx="65">
                  <c:v>0.11</c:v>
                </c:pt>
                <c:pt idx="66">
                  <c:v>0.11</c:v>
                </c:pt>
                <c:pt idx="67">
                  <c:v>0.11</c:v>
                </c:pt>
                <c:pt idx="68">
                  <c:v>0.11</c:v>
                </c:pt>
                <c:pt idx="69">
                  <c:v>0.11</c:v>
                </c:pt>
                <c:pt idx="70">
                  <c:v>0.11</c:v>
                </c:pt>
                <c:pt idx="71">
                  <c:v>0.11</c:v>
                </c:pt>
                <c:pt idx="72">
                  <c:v>0.11</c:v>
                </c:pt>
                <c:pt idx="73">
                  <c:v>0.11</c:v>
                </c:pt>
                <c:pt idx="74">
                  <c:v>0.11</c:v>
                </c:pt>
                <c:pt idx="75">
                  <c:v>0.11</c:v>
                </c:pt>
                <c:pt idx="76">
                  <c:v>0.11</c:v>
                </c:pt>
                <c:pt idx="77">
                  <c:v>0.11</c:v>
                </c:pt>
                <c:pt idx="78">
                  <c:v>0.11</c:v>
                </c:pt>
                <c:pt idx="79">
                  <c:v>0.11</c:v>
                </c:pt>
                <c:pt idx="80">
                  <c:v>0.11</c:v>
                </c:pt>
                <c:pt idx="81">
                  <c:v>0.11</c:v>
                </c:pt>
                <c:pt idx="82">
                  <c:v>0.11</c:v>
                </c:pt>
                <c:pt idx="83">
                  <c:v>0.11</c:v>
                </c:pt>
                <c:pt idx="84">
                  <c:v>0.11</c:v>
                </c:pt>
                <c:pt idx="85">
                  <c:v>0.11</c:v>
                </c:pt>
                <c:pt idx="86">
                  <c:v>0.11</c:v>
                </c:pt>
                <c:pt idx="87">
                  <c:v>0.11</c:v>
                </c:pt>
                <c:pt idx="88">
                  <c:v>0.11</c:v>
                </c:pt>
                <c:pt idx="89">
                  <c:v>0.11</c:v>
                </c:pt>
                <c:pt idx="90">
                  <c:v>0.11</c:v>
                </c:pt>
                <c:pt idx="91">
                  <c:v>0.11</c:v>
                </c:pt>
                <c:pt idx="92" formatCode="0.00%">
                  <c:v>0.105</c:v>
                </c:pt>
                <c:pt idx="93" formatCode="0.00%">
                  <c:v>0.105</c:v>
                </c:pt>
                <c:pt idx="94" formatCode="0.00%">
                  <c:v>0.105</c:v>
                </c:pt>
                <c:pt idx="95" formatCode="0.00%">
                  <c:v>0.105</c:v>
                </c:pt>
                <c:pt idx="96" formatCode="0.00%">
                  <c:v>0.105</c:v>
                </c:pt>
                <c:pt idx="97" formatCode="0.00%">
                  <c:v>0.105</c:v>
                </c:pt>
                <c:pt idx="98" formatCode="0.00%">
                  <c:v>0.105</c:v>
                </c:pt>
                <c:pt idx="99" formatCode="0.00%">
                  <c:v>0.105</c:v>
                </c:pt>
                <c:pt idx="100" formatCode="0.00%">
                  <c:v>0.105</c:v>
                </c:pt>
                <c:pt idx="101" formatCode="0.00%">
                  <c:v>0.105</c:v>
                </c:pt>
                <c:pt idx="102" formatCode="0.00%">
                  <c:v>0.105</c:v>
                </c:pt>
                <c:pt idx="103" formatCode="0.00%">
                  <c:v>0.105</c:v>
                </c:pt>
                <c:pt idx="104" formatCode="0.00%">
                  <c:v>0.105</c:v>
                </c:pt>
                <c:pt idx="105" formatCode="0.00%">
                  <c:v>0.105</c:v>
                </c:pt>
                <c:pt idx="106" formatCode="0.00%">
                  <c:v>0.105</c:v>
                </c:pt>
                <c:pt idx="107" formatCode="0.00%">
                  <c:v>0.105</c:v>
                </c:pt>
                <c:pt idx="108" formatCode="0.00%">
                  <c:v>0.105</c:v>
                </c:pt>
                <c:pt idx="109" formatCode="0.00%">
                  <c:v>0.105</c:v>
                </c:pt>
                <c:pt idx="110" formatCode="0.00%">
                  <c:v>0.105</c:v>
                </c:pt>
                <c:pt idx="111" formatCode="0.00%">
                  <c:v>0.105</c:v>
                </c:pt>
                <c:pt idx="112" formatCode="0.00%">
                  <c:v>0.105</c:v>
                </c:pt>
                <c:pt idx="113" formatCode="0.00%">
                  <c:v>0.105</c:v>
                </c:pt>
                <c:pt idx="114" formatCode="0.00%">
                  <c:v>0.105</c:v>
                </c:pt>
                <c:pt idx="115" formatCode="0.00%">
                  <c:v>0.105</c:v>
                </c:pt>
                <c:pt idx="116" formatCode="0.00%">
                  <c:v>0.105</c:v>
                </c:pt>
                <c:pt idx="117" formatCode="0.00%">
                  <c:v>0.105</c:v>
                </c:pt>
                <c:pt idx="118" formatCode="0.00%">
                  <c:v>0.105</c:v>
                </c:pt>
                <c:pt idx="119" formatCode="0.00%">
                  <c:v>0.105</c:v>
                </c:pt>
                <c:pt idx="120" formatCode="0.00%">
                  <c:v>0.105</c:v>
                </c:pt>
                <c:pt idx="121">
                  <c:v>0.1</c:v>
                </c:pt>
                <c:pt idx="122">
                  <c:v>0.1</c:v>
                </c:pt>
                <c:pt idx="123">
                  <c:v>0.1</c:v>
                </c:pt>
                <c:pt idx="124">
                  <c:v>0.1</c:v>
                </c:pt>
                <c:pt idx="125">
                  <c:v>0.1</c:v>
                </c:pt>
                <c:pt idx="126">
                  <c:v>0.1</c:v>
                </c:pt>
                <c:pt idx="127">
                  <c:v>0.1</c:v>
                </c:pt>
                <c:pt idx="128">
                  <c:v>0.1</c:v>
                </c:pt>
                <c:pt idx="129">
                  <c:v>0.1</c:v>
                </c:pt>
                <c:pt idx="130">
                  <c:v>0.1</c:v>
                </c:pt>
                <c:pt idx="131">
                  <c:v>0.1</c:v>
                </c:pt>
                <c:pt idx="132">
                  <c:v>0.1</c:v>
                </c:pt>
                <c:pt idx="133">
                  <c:v>0.1</c:v>
                </c:pt>
                <c:pt idx="134">
                  <c:v>0.1</c:v>
                </c:pt>
                <c:pt idx="135">
                  <c:v>0.1</c:v>
                </c:pt>
                <c:pt idx="136">
                  <c:v>0.1</c:v>
                </c:pt>
                <c:pt idx="137">
                  <c:v>0.1</c:v>
                </c:pt>
                <c:pt idx="138">
                  <c:v>0.1</c:v>
                </c:pt>
                <c:pt idx="139">
                  <c:v>0.1</c:v>
                </c:pt>
                <c:pt idx="140">
                  <c:v>0.1</c:v>
                </c:pt>
                <c:pt idx="141">
                  <c:v>0.1</c:v>
                </c:pt>
                <c:pt idx="142">
                  <c:v>0.1</c:v>
                </c:pt>
                <c:pt idx="143">
                  <c:v>0.1</c:v>
                </c:pt>
                <c:pt idx="144">
                  <c:v>0.1</c:v>
                </c:pt>
                <c:pt idx="145">
                  <c:v>0.1</c:v>
                </c:pt>
                <c:pt idx="146">
                  <c:v>0.1</c:v>
                </c:pt>
                <c:pt idx="147">
                  <c:v>0.1</c:v>
                </c:pt>
                <c:pt idx="148">
                  <c:v>0.1</c:v>
                </c:pt>
                <c:pt idx="149">
                  <c:v>0.1</c:v>
                </c:pt>
                <c:pt idx="150" formatCode="0.00%">
                  <c:v>9.7500000000000003E-2</c:v>
                </c:pt>
                <c:pt idx="151" formatCode="0.00%">
                  <c:v>9.7500000000000003E-2</c:v>
                </c:pt>
                <c:pt idx="152" formatCode="0.00%">
                  <c:v>9.7500000000000003E-2</c:v>
                </c:pt>
                <c:pt idx="153" formatCode="0.00%">
                  <c:v>9.7500000000000003E-2</c:v>
                </c:pt>
                <c:pt idx="154" formatCode="0.00%">
                  <c:v>9.7500000000000003E-2</c:v>
                </c:pt>
                <c:pt idx="155" formatCode="0.00%">
                  <c:v>9.7500000000000003E-2</c:v>
                </c:pt>
                <c:pt idx="156" formatCode="0.00%">
                  <c:v>9.7500000000000003E-2</c:v>
                </c:pt>
                <c:pt idx="157" formatCode="0.00%">
                  <c:v>9.7500000000000003E-2</c:v>
                </c:pt>
                <c:pt idx="158" formatCode="0.00%">
                  <c:v>9.7500000000000003E-2</c:v>
                </c:pt>
                <c:pt idx="159" formatCode="0.00%">
                  <c:v>9.7500000000000003E-2</c:v>
                </c:pt>
                <c:pt idx="160" formatCode="0.00%">
                  <c:v>9.7500000000000003E-2</c:v>
                </c:pt>
                <c:pt idx="161" formatCode="0.00%">
                  <c:v>9.7500000000000003E-2</c:v>
                </c:pt>
                <c:pt idx="162" formatCode="0.00%">
                  <c:v>9.7500000000000003E-2</c:v>
                </c:pt>
                <c:pt idx="163" formatCode="0.00%">
                  <c:v>9.7500000000000003E-2</c:v>
                </c:pt>
                <c:pt idx="164" formatCode="0.00%">
                  <c:v>9.7500000000000003E-2</c:v>
                </c:pt>
                <c:pt idx="165" formatCode="0.00%">
                  <c:v>9.7500000000000003E-2</c:v>
                </c:pt>
                <c:pt idx="166" formatCode="0.00%">
                  <c:v>9.7500000000000003E-2</c:v>
                </c:pt>
                <c:pt idx="167" formatCode="0.00%">
                  <c:v>9.7500000000000003E-2</c:v>
                </c:pt>
                <c:pt idx="168" formatCode="0.00%">
                  <c:v>9.7500000000000003E-2</c:v>
                </c:pt>
                <c:pt idx="169" formatCode="0.00%">
                  <c:v>9.7500000000000003E-2</c:v>
                </c:pt>
                <c:pt idx="170" formatCode="0.00%">
                  <c:v>9.7500000000000003E-2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2A2-4686-BF4E-13F16D284AB6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ЮАР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Лист1!$G$2:$G$172</c:f>
              <c:numCache>
                <c:formatCode>0%</c:formatCode>
                <c:ptCount val="171"/>
                <c:pt idx="0">
                  <c:v>7.0000000000000007E-2</c:v>
                </c:pt>
                <c:pt idx="1">
                  <c:v>7.0000000000000007E-2</c:v>
                </c:pt>
                <c:pt idx="2">
                  <c:v>7.0000000000000007E-2</c:v>
                </c:pt>
                <c:pt idx="3">
                  <c:v>7.0000000000000007E-2</c:v>
                </c:pt>
                <c:pt idx="4">
                  <c:v>7.0000000000000007E-2</c:v>
                </c:pt>
                <c:pt idx="5">
                  <c:v>7.0000000000000007E-2</c:v>
                </c:pt>
                <c:pt idx="6">
                  <c:v>7.0000000000000007E-2</c:v>
                </c:pt>
                <c:pt idx="7">
                  <c:v>7.0000000000000007E-2</c:v>
                </c:pt>
                <c:pt idx="8">
                  <c:v>7.0000000000000007E-2</c:v>
                </c:pt>
                <c:pt idx="9">
                  <c:v>7.0000000000000007E-2</c:v>
                </c:pt>
                <c:pt idx="10">
                  <c:v>7.0000000000000007E-2</c:v>
                </c:pt>
                <c:pt idx="11">
                  <c:v>7.0000000000000007E-2</c:v>
                </c:pt>
                <c:pt idx="12">
                  <c:v>7.0000000000000007E-2</c:v>
                </c:pt>
                <c:pt idx="13">
                  <c:v>7.0000000000000007E-2</c:v>
                </c:pt>
                <c:pt idx="14">
                  <c:v>7.0000000000000007E-2</c:v>
                </c:pt>
                <c:pt idx="15">
                  <c:v>7.0000000000000007E-2</c:v>
                </c:pt>
                <c:pt idx="16">
                  <c:v>7.0000000000000007E-2</c:v>
                </c:pt>
                <c:pt idx="17">
                  <c:v>7.0000000000000007E-2</c:v>
                </c:pt>
                <c:pt idx="18">
                  <c:v>7.0000000000000007E-2</c:v>
                </c:pt>
                <c:pt idx="19">
                  <c:v>7.0000000000000007E-2</c:v>
                </c:pt>
                <c:pt idx="20">
                  <c:v>7.0000000000000007E-2</c:v>
                </c:pt>
                <c:pt idx="21">
                  <c:v>7.0000000000000007E-2</c:v>
                </c:pt>
                <c:pt idx="22">
                  <c:v>7.0000000000000007E-2</c:v>
                </c:pt>
                <c:pt idx="23">
                  <c:v>7.0000000000000007E-2</c:v>
                </c:pt>
                <c:pt idx="24">
                  <c:v>7.0000000000000007E-2</c:v>
                </c:pt>
                <c:pt idx="25" formatCode="0.00%">
                  <c:v>7.2499999999999995E-2</c:v>
                </c:pt>
                <c:pt idx="26" formatCode="0.00%">
                  <c:v>7.2499999999999995E-2</c:v>
                </c:pt>
                <c:pt idx="27" formatCode="0.00%">
                  <c:v>7.2499999999999995E-2</c:v>
                </c:pt>
                <c:pt idx="28" formatCode="0.00%">
                  <c:v>7.2499999999999995E-2</c:v>
                </c:pt>
                <c:pt idx="29" formatCode="0.00%">
                  <c:v>7.2499999999999995E-2</c:v>
                </c:pt>
                <c:pt idx="30" formatCode="0.00%">
                  <c:v>7.2499999999999995E-2</c:v>
                </c:pt>
                <c:pt idx="31" formatCode="0.00%">
                  <c:v>7.2499999999999995E-2</c:v>
                </c:pt>
                <c:pt idx="32" formatCode="0.00%">
                  <c:v>7.2499999999999995E-2</c:v>
                </c:pt>
                <c:pt idx="33" formatCode="0.00%">
                  <c:v>7.2499999999999995E-2</c:v>
                </c:pt>
                <c:pt idx="34" formatCode="0.00%">
                  <c:v>7.2499999999999995E-2</c:v>
                </c:pt>
                <c:pt idx="35" formatCode="0.00%">
                  <c:v>7.2499999999999995E-2</c:v>
                </c:pt>
                <c:pt idx="36" formatCode="0.00%">
                  <c:v>7.2499999999999995E-2</c:v>
                </c:pt>
                <c:pt idx="37" formatCode="0.00%">
                  <c:v>7.2499999999999995E-2</c:v>
                </c:pt>
                <c:pt idx="38" formatCode="0.00%">
                  <c:v>7.2499999999999995E-2</c:v>
                </c:pt>
                <c:pt idx="39" formatCode="0.00%">
                  <c:v>7.2499999999999995E-2</c:v>
                </c:pt>
                <c:pt idx="40" formatCode="0.00%">
                  <c:v>7.2499999999999995E-2</c:v>
                </c:pt>
                <c:pt idx="41" formatCode="0.00%">
                  <c:v>7.2499999999999995E-2</c:v>
                </c:pt>
                <c:pt idx="42" formatCode="0.00%">
                  <c:v>7.2499999999999995E-2</c:v>
                </c:pt>
                <c:pt idx="43" formatCode="0.00%">
                  <c:v>7.2499999999999995E-2</c:v>
                </c:pt>
                <c:pt idx="44" formatCode="0.00%">
                  <c:v>7.2499999999999995E-2</c:v>
                </c:pt>
                <c:pt idx="45" formatCode="0.00%">
                  <c:v>7.2499999999999995E-2</c:v>
                </c:pt>
                <c:pt idx="46" formatCode="0.00%">
                  <c:v>7.2499999999999995E-2</c:v>
                </c:pt>
                <c:pt idx="47" formatCode="0.00%">
                  <c:v>7.2499999999999995E-2</c:v>
                </c:pt>
                <c:pt idx="48" formatCode="0.00%">
                  <c:v>7.2499999999999995E-2</c:v>
                </c:pt>
                <c:pt idx="49" formatCode="0.00%">
                  <c:v>7.2499999999999995E-2</c:v>
                </c:pt>
                <c:pt idx="50" formatCode="0.00%">
                  <c:v>7.2499999999999995E-2</c:v>
                </c:pt>
                <c:pt idx="51" formatCode="0.00%">
                  <c:v>7.2499999999999995E-2</c:v>
                </c:pt>
                <c:pt idx="52" formatCode="0.00%">
                  <c:v>7.2499999999999995E-2</c:v>
                </c:pt>
                <c:pt idx="53" formatCode="0.00%">
                  <c:v>7.2499999999999995E-2</c:v>
                </c:pt>
                <c:pt idx="54" formatCode="0.00%">
                  <c:v>7.2499999999999995E-2</c:v>
                </c:pt>
                <c:pt idx="55" formatCode="0.00%">
                  <c:v>7.2499999999999995E-2</c:v>
                </c:pt>
                <c:pt idx="56" formatCode="0.00%">
                  <c:v>7.2499999999999995E-2</c:v>
                </c:pt>
                <c:pt idx="57" formatCode="0.00%">
                  <c:v>7.2499999999999995E-2</c:v>
                </c:pt>
                <c:pt idx="58" formatCode="0.00%">
                  <c:v>7.2499999999999995E-2</c:v>
                </c:pt>
                <c:pt idx="59" formatCode="0.00%">
                  <c:v>7.2499999999999995E-2</c:v>
                </c:pt>
                <c:pt idx="60" formatCode="0.00%">
                  <c:v>7.2499999999999995E-2</c:v>
                </c:pt>
                <c:pt idx="61" formatCode="0.00%">
                  <c:v>7.2499999999999995E-2</c:v>
                </c:pt>
                <c:pt idx="62" formatCode="0.00%">
                  <c:v>7.2499999999999995E-2</c:v>
                </c:pt>
                <c:pt idx="63" formatCode="0.00%">
                  <c:v>7.2499999999999995E-2</c:v>
                </c:pt>
                <c:pt idx="64" formatCode="0.00%">
                  <c:v>7.2499999999999995E-2</c:v>
                </c:pt>
                <c:pt idx="65" formatCode="0.00%">
                  <c:v>7.2499999999999995E-2</c:v>
                </c:pt>
                <c:pt idx="66" formatCode="0.00%">
                  <c:v>7.2499999999999995E-2</c:v>
                </c:pt>
                <c:pt idx="67" formatCode="0.00%">
                  <c:v>7.2499999999999995E-2</c:v>
                </c:pt>
                <c:pt idx="68" formatCode="0.00%">
                  <c:v>7.2499999999999995E-2</c:v>
                </c:pt>
                <c:pt idx="69" formatCode="0.00%">
                  <c:v>7.2499999999999995E-2</c:v>
                </c:pt>
                <c:pt idx="70" formatCode="0.00%">
                  <c:v>7.2499999999999995E-2</c:v>
                </c:pt>
                <c:pt idx="71" formatCode="0.00%">
                  <c:v>7.2499999999999995E-2</c:v>
                </c:pt>
                <c:pt idx="72" formatCode="0.00%">
                  <c:v>7.2499999999999995E-2</c:v>
                </c:pt>
                <c:pt idx="73" formatCode="0.00%">
                  <c:v>7.2499999999999995E-2</c:v>
                </c:pt>
                <c:pt idx="74" formatCode="0.00%">
                  <c:v>7.2499999999999995E-2</c:v>
                </c:pt>
                <c:pt idx="75" formatCode="0.00%">
                  <c:v>7.2499999999999995E-2</c:v>
                </c:pt>
                <c:pt idx="76" formatCode="0.00%">
                  <c:v>7.2499999999999995E-2</c:v>
                </c:pt>
                <c:pt idx="77" formatCode="0.00%">
                  <c:v>7.2499999999999995E-2</c:v>
                </c:pt>
                <c:pt idx="78" formatCode="0.00%">
                  <c:v>7.2499999999999995E-2</c:v>
                </c:pt>
                <c:pt idx="79" formatCode="0.00%">
                  <c:v>7.2499999999999995E-2</c:v>
                </c:pt>
                <c:pt idx="80" formatCode="0.00%">
                  <c:v>7.2499999999999995E-2</c:v>
                </c:pt>
                <c:pt idx="81" formatCode="0.00%">
                  <c:v>7.2499999999999995E-2</c:v>
                </c:pt>
                <c:pt idx="82" formatCode="0.00%">
                  <c:v>7.2499999999999995E-2</c:v>
                </c:pt>
                <c:pt idx="83" formatCode="0.00%">
                  <c:v>7.2499999999999995E-2</c:v>
                </c:pt>
                <c:pt idx="84" formatCode="0.00%">
                  <c:v>7.2499999999999995E-2</c:v>
                </c:pt>
                <c:pt idx="85" formatCode="0.00%">
                  <c:v>7.2499999999999995E-2</c:v>
                </c:pt>
                <c:pt idx="86" formatCode="0.00%">
                  <c:v>7.2499999999999995E-2</c:v>
                </c:pt>
                <c:pt idx="87" formatCode="0.00%">
                  <c:v>7.2499999999999995E-2</c:v>
                </c:pt>
                <c:pt idx="88" formatCode="0.00%">
                  <c:v>7.7499999999999999E-2</c:v>
                </c:pt>
                <c:pt idx="89" formatCode="0.00%">
                  <c:v>7.7499999999999999E-2</c:v>
                </c:pt>
                <c:pt idx="90" formatCode="0.00%">
                  <c:v>7.7499999999999999E-2</c:v>
                </c:pt>
                <c:pt idx="91" formatCode="0.00%">
                  <c:v>7.7499999999999999E-2</c:v>
                </c:pt>
                <c:pt idx="92" formatCode="0.00%">
                  <c:v>7.7499999999999999E-2</c:v>
                </c:pt>
                <c:pt idx="93" formatCode="0.00%">
                  <c:v>7.7499999999999999E-2</c:v>
                </c:pt>
                <c:pt idx="94" formatCode="0.00%">
                  <c:v>7.7499999999999999E-2</c:v>
                </c:pt>
                <c:pt idx="95" formatCode="0.00%">
                  <c:v>7.7499999999999999E-2</c:v>
                </c:pt>
                <c:pt idx="96" formatCode="0.00%">
                  <c:v>7.7499999999999999E-2</c:v>
                </c:pt>
                <c:pt idx="97" formatCode="0.00%">
                  <c:v>7.7499999999999999E-2</c:v>
                </c:pt>
                <c:pt idx="98" formatCode="0.00%">
                  <c:v>7.7499999999999999E-2</c:v>
                </c:pt>
                <c:pt idx="99" formatCode="0.00%">
                  <c:v>7.7499999999999999E-2</c:v>
                </c:pt>
                <c:pt idx="100" formatCode="0.00%">
                  <c:v>7.7499999999999999E-2</c:v>
                </c:pt>
                <c:pt idx="101" formatCode="0.00%">
                  <c:v>7.7499999999999999E-2</c:v>
                </c:pt>
                <c:pt idx="102" formatCode="0.00%">
                  <c:v>7.7499999999999999E-2</c:v>
                </c:pt>
                <c:pt idx="103" formatCode="0.00%">
                  <c:v>7.7499999999999999E-2</c:v>
                </c:pt>
                <c:pt idx="104" formatCode="0.00%">
                  <c:v>7.7499999999999999E-2</c:v>
                </c:pt>
                <c:pt idx="105" formatCode="0.00%">
                  <c:v>7.7499999999999999E-2</c:v>
                </c:pt>
                <c:pt idx="106" formatCode="0.00%">
                  <c:v>7.7499999999999999E-2</c:v>
                </c:pt>
                <c:pt idx="107" formatCode="0.00%">
                  <c:v>7.7499999999999999E-2</c:v>
                </c:pt>
                <c:pt idx="108" formatCode="0.00%">
                  <c:v>7.7499999999999999E-2</c:v>
                </c:pt>
                <c:pt idx="109" formatCode="0.00%">
                  <c:v>7.7499999999999999E-2</c:v>
                </c:pt>
                <c:pt idx="110" formatCode="0.00%">
                  <c:v>7.7499999999999999E-2</c:v>
                </c:pt>
                <c:pt idx="111" formatCode="0.00%">
                  <c:v>7.7499999999999999E-2</c:v>
                </c:pt>
                <c:pt idx="112" formatCode="0.00%">
                  <c:v>7.7499999999999999E-2</c:v>
                </c:pt>
                <c:pt idx="113" formatCode="0.00%">
                  <c:v>7.7499999999999999E-2</c:v>
                </c:pt>
                <c:pt idx="114" formatCode="0.00%">
                  <c:v>7.7499999999999999E-2</c:v>
                </c:pt>
                <c:pt idx="115" formatCode="0.00%">
                  <c:v>7.7499999999999999E-2</c:v>
                </c:pt>
                <c:pt idx="116" formatCode="0.00%">
                  <c:v>7.7499999999999999E-2</c:v>
                </c:pt>
                <c:pt idx="117" formatCode="0.00%">
                  <c:v>7.7499999999999999E-2</c:v>
                </c:pt>
                <c:pt idx="118" formatCode="0.00%">
                  <c:v>7.7499999999999999E-2</c:v>
                </c:pt>
                <c:pt idx="119" formatCode="0.00%">
                  <c:v>7.7499999999999999E-2</c:v>
                </c:pt>
                <c:pt idx="120" formatCode="0.00%">
                  <c:v>7.7499999999999999E-2</c:v>
                </c:pt>
                <c:pt idx="121" formatCode="0.00%">
                  <c:v>7.7499999999999999E-2</c:v>
                </c:pt>
                <c:pt idx="122" formatCode="0.00%">
                  <c:v>7.7499999999999999E-2</c:v>
                </c:pt>
                <c:pt idx="123" formatCode="0.00%">
                  <c:v>7.7499999999999999E-2</c:v>
                </c:pt>
                <c:pt idx="124" formatCode="0.00%">
                  <c:v>7.7499999999999999E-2</c:v>
                </c:pt>
                <c:pt idx="125" formatCode="0.00%">
                  <c:v>7.7499999999999999E-2</c:v>
                </c:pt>
                <c:pt idx="126" formatCode="0.00%">
                  <c:v>7.7499999999999999E-2</c:v>
                </c:pt>
                <c:pt idx="127" formatCode="0.00%">
                  <c:v>7.7499999999999999E-2</c:v>
                </c:pt>
                <c:pt idx="128" formatCode="0.00%">
                  <c:v>7.7499999999999999E-2</c:v>
                </c:pt>
                <c:pt idx="129" formatCode="0.00%">
                  <c:v>7.7499999999999999E-2</c:v>
                </c:pt>
                <c:pt idx="130" formatCode="0.00%">
                  <c:v>7.7499999999999999E-2</c:v>
                </c:pt>
                <c:pt idx="131" formatCode="0.00%">
                  <c:v>7.7499999999999999E-2</c:v>
                </c:pt>
                <c:pt idx="132" formatCode="0.00%">
                  <c:v>7.7499999999999999E-2</c:v>
                </c:pt>
                <c:pt idx="133" formatCode="0.00%">
                  <c:v>7.7499999999999999E-2</c:v>
                </c:pt>
                <c:pt idx="134" formatCode="0.00%">
                  <c:v>7.7499999999999999E-2</c:v>
                </c:pt>
                <c:pt idx="135" formatCode="0.00%">
                  <c:v>7.7499999999999999E-2</c:v>
                </c:pt>
                <c:pt idx="136" formatCode="0.00%">
                  <c:v>7.7499999999999999E-2</c:v>
                </c:pt>
                <c:pt idx="137" formatCode="0.00%">
                  <c:v>7.7499999999999999E-2</c:v>
                </c:pt>
                <c:pt idx="138" formatCode="0.00%">
                  <c:v>7.7499999999999999E-2</c:v>
                </c:pt>
                <c:pt idx="139" formatCode="0.00%">
                  <c:v>7.7499999999999999E-2</c:v>
                </c:pt>
                <c:pt idx="140" formatCode="0.00%">
                  <c:v>7.7499999999999999E-2</c:v>
                </c:pt>
                <c:pt idx="141" formatCode="0.00%">
                  <c:v>7.7499999999999999E-2</c:v>
                </c:pt>
                <c:pt idx="142" formatCode="0.00%">
                  <c:v>7.7499999999999999E-2</c:v>
                </c:pt>
                <c:pt idx="143" formatCode="0.00%">
                  <c:v>7.7499999999999999E-2</c:v>
                </c:pt>
                <c:pt idx="144" formatCode="0.00%">
                  <c:v>8.2500000000000004E-2</c:v>
                </c:pt>
                <c:pt idx="145" formatCode="0.00%">
                  <c:v>8.2500000000000004E-2</c:v>
                </c:pt>
                <c:pt idx="146" formatCode="0.00%">
                  <c:v>8.2500000000000004E-2</c:v>
                </c:pt>
                <c:pt idx="147" formatCode="0.00%">
                  <c:v>8.2500000000000004E-2</c:v>
                </c:pt>
                <c:pt idx="148" formatCode="0.00%">
                  <c:v>8.2500000000000004E-2</c:v>
                </c:pt>
                <c:pt idx="149" formatCode="0.00%">
                  <c:v>8.2500000000000004E-2</c:v>
                </c:pt>
                <c:pt idx="150" formatCode="0.00%">
                  <c:v>8.2500000000000004E-2</c:v>
                </c:pt>
                <c:pt idx="151" formatCode="0.00%">
                  <c:v>8.2500000000000004E-2</c:v>
                </c:pt>
                <c:pt idx="152" formatCode="0.00%">
                  <c:v>8.2500000000000004E-2</c:v>
                </c:pt>
                <c:pt idx="153" formatCode="0.00%">
                  <c:v>8.2500000000000004E-2</c:v>
                </c:pt>
                <c:pt idx="154" formatCode="0.00%">
                  <c:v>8.2500000000000004E-2</c:v>
                </c:pt>
                <c:pt idx="155" formatCode="0.00%">
                  <c:v>8.2500000000000004E-2</c:v>
                </c:pt>
                <c:pt idx="156" formatCode="0.00%">
                  <c:v>8.2500000000000004E-2</c:v>
                </c:pt>
                <c:pt idx="157" formatCode="0.00%">
                  <c:v>8.2500000000000004E-2</c:v>
                </c:pt>
                <c:pt idx="158" formatCode="0.00%">
                  <c:v>8.2500000000000004E-2</c:v>
                </c:pt>
                <c:pt idx="159" formatCode="0.00%">
                  <c:v>8.2500000000000004E-2</c:v>
                </c:pt>
                <c:pt idx="160" formatCode="0.00%">
                  <c:v>8.2500000000000004E-2</c:v>
                </c:pt>
                <c:pt idx="161" formatCode="0.00%">
                  <c:v>8.2500000000000004E-2</c:v>
                </c:pt>
                <c:pt idx="162" formatCode="0.00%">
                  <c:v>8.2500000000000004E-2</c:v>
                </c:pt>
                <c:pt idx="163" formatCode="0.00%">
                  <c:v>8.2500000000000004E-2</c:v>
                </c:pt>
                <c:pt idx="164" formatCode="0.00%">
                  <c:v>8.2500000000000004E-2</c:v>
                </c:pt>
                <c:pt idx="165" formatCode="0.00%">
                  <c:v>8.2500000000000004E-2</c:v>
                </c:pt>
                <c:pt idx="166" formatCode="0.00%">
                  <c:v>8.2500000000000004E-2</c:v>
                </c:pt>
                <c:pt idx="167" formatCode="0.00%">
                  <c:v>8.2500000000000004E-2</c:v>
                </c:pt>
                <c:pt idx="168" formatCode="0.00%">
                  <c:v>8.2500000000000004E-2</c:v>
                </c:pt>
                <c:pt idx="169" formatCode="0.00%">
                  <c:v>8.2500000000000004E-2</c:v>
                </c:pt>
                <c:pt idx="170" formatCode="0.00%">
                  <c:v>8.2500000000000004E-2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92A2-4686-BF4E-13F16D284AB6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Россия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Лист1!$H$2:$H$172</c:f>
              <c:numCache>
                <c:formatCode>0.00%</c:formatCode>
                <c:ptCount val="171"/>
                <c:pt idx="0">
                  <c:v>7.4999999999999997E-2</c:v>
                </c:pt>
                <c:pt idx="1">
                  <c:v>7.4999999999999997E-2</c:v>
                </c:pt>
                <c:pt idx="2">
                  <c:v>7.4999999999999997E-2</c:v>
                </c:pt>
                <c:pt idx="3">
                  <c:v>7.4999999999999997E-2</c:v>
                </c:pt>
                <c:pt idx="4">
                  <c:v>7.4999999999999997E-2</c:v>
                </c:pt>
                <c:pt idx="5">
                  <c:v>7.4999999999999997E-2</c:v>
                </c:pt>
                <c:pt idx="6">
                  <c:v>7.4999999999999997E-2</c:v>
                </c:pt>
                <c:pt idx="7">
                  <c:v>7.4999999999999997E-2</c:v>
                </c:pt>
                <c:pt idx="8">
                  <c:v>7.4999999999999997E-2</c:v>
                </c:pt>
                <c:pt idx="9">
                  <c:v>7.4999999999999997E-2</c:v>
                </c:pt>
                <c:pt idx="10">
                  <c:v>7.4999999999999997E-2</c:v>
                </c:pt>
                <c:pt idx="11">
                  <c:v>7.4999999999999997E-2</c:v>
                </c:pt>
                <c:pt idx="12">
                  <c:v>7.4999999999999997E-2</c:v>
                </c:pt>
                <c:pt idx="13">
                  <c:v>7.4999999999999997E-2</c:v>
                </c:pt>
                <c:pt idx="14">
                  <c:v>7.4999999999999997E-2</c:v>
                </c:pt>
                <c:pt idx="15">
                  <c:v>7.4999999999999997E-2</c:v>
                </c:pt>
                <c:pt idx="16">
                  <c:v>7.4999999999999997E-2</c:v>
                </c:pt>
                <c:pt idx="17">
                  <c:v>7.4999999999999997E-2</c:v>
                </c:pt>
                <c:pt idx="18">
                  <c:v>7.4999999999999997E-2</c:v>
                </c:pt>
                <c:pt idx="19">
                  <c:v>7.4999999999999997E-2</c:v>
                </c:pt>
                <c:pt idx="20">
                  <c:v>7.4999999999999997E-2</c:v>
                </c:pt>
                <c:pt idx="21">
                  <c:v>7.4999999999999997E-2</c:v>
                </c:pt>
                <c:pt idx="22">
                  <c:v>7.4999999999999997E-2</c:v>
                </c:pt>
                <c:pt idx="23">
                  <c:v>7.4999999999999997E-2</c:v>
                </c:pt>
                <c:pt idx="24">
                  <c:v>7.4999999999999997E-2</c:v>
                </c:pt>
                <c:pt idx="25">
                  <c:v>7.4999999999999997E-2</c:v>
                </c:pt>
                <c:pt idx="26">
                  <c:v>7.4999999999999997E-2</c:v>
                </c:pt>
                <c:pt idx="27">
                  <c:v>7.4999999999999997E-2</c:v>
                </c:pt>
                <c:pt idx="28">
                  <c:v>7.4999999999999997E-2</c:v>
                </c:pt>
                <c:pt idx="29">
                  <c:v>7.4999999999999997E-2</c:v>
                </c:pt>
                <c:pt idx="30">
                  <c:v>7.4999999999999997E-2</c:v>
                </c:pt>
                <c:pt idx="31">
                  <c:v>7.4999999999999997E-2</c:v>
                </c:pt>
                <c:pt idx="32">
                  <c:v>7.4999999999999997E-2</c:v>
                </c:pt>
                <c:pt idx="33">
                  <c:v>7.4999999999999997E-2</c:v>
                </c:pt>
                <c:pt idx="34">
                  <c:v>7.4999999999999997E-2</c:v>
                </c:pt>
                <c:pt idx="35">
                  <c:v>7.4999999999999997E-2</c:v>
                </c:pt>
                <c:pt idx="36">
                  <c:v>7.4999999999999997E-2</c:v>
                </c:pt>
                <c:pt idx="37">
                  <c:v>7.4999999999999997E-2</c:v>
                </c:pt>
                <c:pt idx="38">
                  <c:v>7.4999999999999997E-2</c:v>
                </c:pt>
                <c:pt idx="39">
                  <c:v>7.4999999999999997E-2</c:v>
                </c:pt>
                <c:pt idx="40">
                  <c:v>7.4999999999999997E-2</c:v>
                </c:pt>
                <c:pt idx="41">
                  <c:v>7.4999999999999997E-2</c:v>
                </c:pt>
                <c:pt idx="42">
                  <c:v>7.4999999999999997E-2</c:v>
                </c:pt>
                <c:pt idx="43">
                  <c:v>7.4999999999999997E-2</c:v>
                </c:pt>
                <c:pt idx="44">
                  <c:v>7.4999999999999997E-2</c:v>
                </c:pt>
                <c:pt idx="45">
                  <c:v>7.4999999999999997E-2</c:v>
                </c:pt>
                <c:pt idx="46">
                  <c:v>7.4999999999999997E-2</c:v>
                </c:pt>
                <c:pt idx="47">
                  <c:v>7.4999999999999997E-2</c:v>
                </c:pt>
                <c:pt idx="48">
                  <c:v>7.4999999999999997E-2</c:v>
                </c:pt>
                <c:pt idx="49">
                  <c:v>7.4999999999999997E-2</c:v>
                </c:pt>
                <c:pt idx="50">
                  <c:v>7.4999999999999997E-2</c:v>
                </c:pt>
                <c:pt idx="51">
                  <c:v>7.4999999999999997E-2</c:v>
                </c:pt>
                <c:pt idx="52">
                  <c:v>7.4999999999999997E-2</c:v>
                </c:pt>
                <c:pt idx="53">
                  <c:v>7.4999999999999997E-2</c:v>
                </c:pt>
                <c:pt idx="54">
                  <c:v>7.4999999999999997E-2</c:v>
                </c:pt>
                <c:pt idx="55">
                  <c:v>7.4999999999999997E-2</c:v>
                </c:pt>
                <c:pt idx="56">
                  <c:v>7.4999999999999997E-2</c:v>
                </c:pt>
                <c:pt idx="57">
                  <c:v>7.4999999999999997E-2</c:v>
                </c:pt>
                <c:pt idx="58">
                  <c:v>7.4999999999999997E-2</c:v>
                </c:pt>
                <c:pt idx="59">
                  <c:v>7.4999999999999997E-2</c:v>
                </c:pt>
                <c:pt idx="60">
                  <c:v>7.4999999999999997E-2</c:v>
                </c:pt>
                <c:pt idx="61">
                  <c:v>7.4999999999999997E-2</c:v>
                </c:pt>
                <c:pt idx="62">
                  <c:v>7.4999999999999997E-2</c:v>
                </c:pt>
                <c:pt idx="63">
                  <c:v>7.4999999999999997E-2</c:v>
                </c:pt>
                <c:pt idx="64">
                  <c:v>7.4999999999999997E-2</c:v>
                </c:pt>
                <c:pt idx="65">
                  <c:v>7.4999999999999997E-2</c:v>
                </c:pt>
                <c:pt idx="66">
                  <c:v>7.4999999999999997E-2</c:v>
                </c:pt>
                <c:pt idx="67">
                  <c:v>7.4999999999999997E-2</c:v>
                </c:pt>
                <c:pt idx="68">
                  <c:v>7.4999999999999997E-2</c:v>
                </c:pt>
                <c:pt idx="69">
                  <c:v>7.4999999999999997E-2</c:v>
                </c:pt>
                <c:pt idx="70">
                  <c:v>7.4999999999999997E-2</c:v>
                </c:pt>
                <c:pt idx="71">
                  <c:v>7.4999999999999997E-2</c:v>
                </c:pt>
                <c:pt idx="72">
                  <c:v>7.4999999999999997E-2</c:v>
                </c:pt>
                <c:pt idx="73">
                  <c:v>7.4999999999999997E-2</c:v>
                </c:pt>
                <c:pt idx="74">
                  <c:v>7.4999999999999997E-2</c:v>
                </c:pt>
                <c:pt idx="75">
                  <c:v>7.4999999999999997E-2</c:v>
                </c:pt>
                <c:pt idx="76">
                  <c:v>7.4999999999999997E-2</c:v>
                </c:pt>
                <c:pt idx="77">
                  <c:v>7.4999999999999997E-2</c:v>
                </c:pt>
                <c:pt idx="78">
                  <c:v>7.4999999999999997E-2</c:v>
                </c:pt>
                <c:pt idx="79">
                  <c:v>7.4999999999999997E-2</c:v>
                </c:pt>
                <c:pt idx="80">
                  <c:v>7.4999999999999997E-2</c:v>
                </c:pt>
                <c:pt idx="81">
                  <c:v>7.4999999999999997E-2</c:v>
                </c:pt>
                <c:pt idx="82">
                  <c:v>7.4999999999999997E-2</c:v>
                </c:pt>
                <c:pt idx="83">
                  <c:v>7.4999999999999997E-2</c:v>
                </c:pt>
                <c:pt idx="84">
                  <c:v>7.4999999999999997E-2</c:v>
                </c:pt>
                <c:pt idx="85">
                  <c:v>7.4999999999999997E-2</c:v>
                </c:pt>
                <c:pt idx="86">
                  <c:v>7.4999999999999997E-2</c:v>
                </c:pt>
                <c:pt idx="87">
                  <c:v>7.4999999999999997E-2</c:v>
                </c:pt>
                <c:pt idx="88">
                  <c:v>7.4999999999999997E-2</c:v>
                </c:pt>
                <c:pt idx="89">
                  <c:v>7.4999999999999997E-2</c:v>
                </c:pt>
                <c:pt idx="90">
                  <c:v>7.4999999999999997E-2</c:v>
                </c:pt>
                <c:pt idx="91">
                  <c:v>7.4999999999999997E-2</c:v>
                </c:pt>
                <c:pt idx="92">
                  <c:v>7.4999999999999997E-2</c:v>
                </c:pt>
                <c:pt idx="93">
                  <c:v>7.4999999999999997E-2</c:v>
                </c:pt>
                <c:pt idx="94">
                  <c:v>7.4999999999999997E-2</c:v>
                </c:pt>
                <c:pt idx="95">
                  <c:v>7.4999999999999997E-2</c:v>
                </c:pt>
                <c:pt idx="96">
                  <c:v>7.4999999999999997E-2</c:v>
                </c:pt>
                <c:pt idx="97">
                  <c:v>7.4999999999999997E-2</c:v>
                </c:pt>
                <c:pt idx="98">
                  <c:v>7.4999999999999997E-2</c:v>
                </c:pt>
                <c:pt idx="99">
                  <c:v>7.4999999999999997E-2</c:v>
                </c:pt>
                <c:pt idx="100">
                  <c:v>7.4999999999999997E-2</c:v>
                </c:pt>
                <c:pt idx="101">
                  <c:v>7.4999999999999997E-2</c:v>
                </c:pt>
                <c:pt idx="102">
                  <c:v>7.4999999999999997E-2</c:v>
                </c:pt>
                <c:pt idx="103">
                  <c:v>7.4999999999999997E-2</c:v>
                </c:pt>
                <c:pt idx="104">
                  <c:v>7.4999999999999997E-2</c:v>
                </c:pt>
                <c:pt idx="105">
                  <c:v>7.4999999999999997E-2</c:v>
                </c:pt>
                <c:pt idx="106">
                  <c:v>7.4999999999999997E-2</c:v>
                </c:pt>
                <c:pt idx="107">
                  <c:v>7.4999999999999997E-2</c:v>
                </c:pt>
                <c:pt idx="108">
                  <c:v>7.4999999999999997E-2</c:v>
                </c:pt>
                <c:pt idx="109">
                  <c:v>7.4999999999999997E-2</c:v>
                </c:pt>
                <c:pt idx="110">
                  <c:v>7.4999999999999997E-2</c:v>
                </c:pt>
                <c:pt idx="111">
                  <c:v>7.4999999999999997E-2</c:v>
                </c:pt>
                <c:pt idx="112">
                  <c:v>7.4999999999999997E-2</c:v>
                </c:pt>
                <c:pt idx="113">
                  <c:v>7.4999999999999997E-2</c:v>
                </c:pt>
                <c:pt idx="114">
                  <c:v>7.4999999999999997E-2</c:v>
                </c:pt>
                <c:pt idx="115">
                  <c:v>7.4999999999999997E-2</c:v>
                </c:pt>
                <c:pt idx="116">
                  <c:v>7.4999999999999997E-2</c:v>
                </c:pt>
                <c:pt idx="117">
                  <c:v>7.4999999999999997E-2</c:v>
                </c:pt>
                <c:pt idx="118">
                  <c:v>7.4999999999999997E-2</c:v>
                </c:pt>
                <c:pt idx="119">
                  <c:v>7.4999999999999997E-2</c:v>
                </c:pt>
                <c:pt idx="120">
                  <c:v>7.4999999999999997E-2</c:v>
                </c:pt>
                <c:pt idx="121">
                  <c:v>7.4999999999999997E-2</c:v>
                </c:pt>
                <c:pt idx="122">
                  <c:v>7.4999999999999997E-2</c:v>
                </c:pt>
                <c:pt idx="123">
                  <c:v>7.4999999999999997E-2</c:v>
                </c:pt>
                <c:pt idx="124">
                  <c:v>7.4999999999999997E-2</c:v>
                </c:pt>
                <c:pt idx="125">
                  <c:v>7.4999999999999997E-2</c:v>
                </c:pt>
                <c:pt idx="126">
                  <c:v>7.4999999999999997E-2</c:v>
                </c:pt>
                <c:pt idx="127">
                  <c:v>7.4999999999999997E-2</c:v>
                </c:pt>
                <c:pt idx="128">
                  <c:v>7.4999999999999997E-2</c:v>
                </c:pt>
                <c:pt idx="129">
                  <c:v>7.4999999999999997E-2</c:v>
                </c:pt>
                <c:pt idx="130">
                  <c:v>7.4999999999999997E-2</c:v>
                </c:pt>
                <c:pt idx="131">
                  <c:v>7.4999999999999997E-2</c:v>
                </c:pt>
                <c:pt idx="132">
                  <c:v>7.4999999999999997E-2</c:v>
                </c:pt>
                <c:pt idx="133">
                  <c:v>7.4999999999999997E-2</c:v>
                </c:pt>
                <c:pt idx="134">
                  <c:v>7.4999999999999997E-2</c:v>
                </c:pt>
                <c:pt idx="135">
                  <c:v>7.4999999999999997E-2</c:v>
                </c:pt>
                <c:pt idx="136">
                  <c:v>7.4999999999999997E-2</c:v>
                </c:pt>
                <c:pt idx="137">
                  <c:v>7.4999999999999997E-2</c:v>
                </c:pt>
                <c:pt idx="138">
                  <c:v>7.4999999999999997E-2</c:v>
                </c:pt>
                <c:pt idx="139">
                  <c:v>7.4999999999999997E-2</c:v>
                </c:pt>
                <c:pt idx="140">
                  <c:v>7.4999999999999997E-2</c:v>
                </c:pt>
                <c:pt idx="141">
                  <c:v>7.4999999999999997E-2</c:v>
                </c:pt>
                <c:pt idx="142">
                  <c:v>7.4999999999999997E-2</c:v>
                </c:pt>
                <c:pt idx="143">
                  <c:v>7.4999999999999997E-2</c:v>
                </c:pt>
                <c:pt idx="144">
                  <c:v>7.4999999999999997E-2</c:v>
                </c:pt>
                <c:pt idx="145">
                  <c:v>7.4999999999999997E-2</c:v>
                </c:pt>
                <c:pt idx="146">
                  <c:v>7.4999999999999997E-2</c:v>
                </c:pt>
                <c:pt idx="147">
                  <c:v>7.4999999999999997E-2</c:v>
                </c:pt>
                <c:pt idx="148">
                  <c:v>7.4999999999999997E-2</c:v>
                </c:pt>
                <c:pt idx="149">
                  <c:v>7.4999999999999997E-2</c:v>
                </c:pt>
                <c:pt idx="150">
                  <c:v>7.4999999999999997E-2</c:v>
                </c:pt>
                <c:pt idx="151">
                  <c:v>7.4999999999999997E-2</c:v>
                </c:pt>
                <c:pt idx="152">
                  <c:v>7.4999999999999997E-2</c:v>
                </c:pt>
                <c:pt idx="153">
                  <c:v>7.4999999999999997E-2</c:v>
                </c:pt>
                <c:pt idx="154">
                  <c:v>7.4999999999999997E-2</c:v>
                </c:pt>
                <c:pt idx="155">
                  <c:v>7.4999999999999997E-2</c:v>
                </c:pt>
                <c:pt idx="156">
                  <c:v>7.4999999999999997E-2</c:v>
                </c:pt>
                <c:pt idx="157">
                  <c:v>7.4999999999999997E-2</c:v>
                </c:pt>
                <c:pt idx="158">
                  <c:v>7.4999999999999997E-2</c:v>
                </c:pt>
                <c:pt idx="159">
                  <c:v>7.4999999999999997E-2</c:v>
                </c:pt>
                <c:pt idx="160">
                  <c:v>7.4999999999999997E-2</c:v>
                </c:pt>
                <c:pt idx="161">
                  <c:v>7.4999999999999997E-2</c:v>
                </c:pt>
                <c:pt idx="162">
                  <c:v>7.4999999999999997E-2</c:v>
                </c:pt>
                <c:pt idx="163">
                  <c:v>7.4999999999999997E-2</c:v>
                </c:pt>
                <c:pt idx="164">
                  <c:v>7.4999999999999997E-2</c:v>
                </c:pt>
                <c:pt idx="165">
                  <c:v>7.4999999999999997E-2</c:v>
                </c:pt>
                <c:pt idx="166">
                  <c:v>7.4999999999999997E-2</c:v>
                </c:pt>
                <c:pt idx="167">
                  <c:v>7.4999999999999997E-2</c:v>
                </c:pt>
                <c:pt idx="168">
                  <c:v>7.4999999999999997E-2</c:v>
                </c:pt>
                <c:pt idx="169">
                  <c:v>7.4999999999999997E-2</c:v>
                </c:pt>
                <c:pt idx="170">
                  <c:v>7.4999999999999997E-2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92A2-4686-BF4E-13F16D284AB6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Столбец2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Лист1!$I$2:$I$172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92A2-4686-BF4E-13F16D284AB6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Столбец3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Лист1!$J$2:$J$172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92A2-4686-BF4E-13F16D284AB6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Столбец4</c:v>
                </c:pt>
              </c:strCache>
            </c:strRef>
          </c:tx>
          <c:spPr>
            <a:ln w="28575" cap="rnd">
              <a:solidFill>
                <a:srgbClr val="8EC26A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Лист1!$K$2:$K$172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92A2-4686-BF4E-13F16D284AB6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Столбец5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Лист1!$L$2:$L$172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92A2-4686-BF4E-13F16D284AB6}"/>
            </c:ext>
          </c:extLst>
        </c:ser>
        <c:ser>
          <c:idx val="11"/>
          <c:order val="11"/>
          <c:tx>
            <c:strRef>
              <c:f>Лист1!$M$1</c:f>
              <c:strCache>
                <c:ptCount val="1"/>
                <c:pt idx="0">
                  <c:v>Столбец6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Лист1!$M$2:$M$172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92A2-4686-BF4E-13F16D284AB6}"/>
            </c:ext>
          </c:extLst>
        </c:ser>
        <c:ser>
          <c:idx val="12"/>
          <c:order val="12"/>
          <c:tx>
            <c:strRef>
              <c:f>Лист1!$N$1</c:f>
              <c:strCache>
                <c:ptCount val="1"/>
                <c:pt idx="0">
                  <c:v>Столбец7</c:v>
                </c:pt>
              </c:strCache>
            </c:strRef>
          </c:tx>
          <c:spPr>
            <a:ln w="28575" cap="rnd">
              <a:solidFill>
                <a:schemeClr val="accent1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Лист1!$A$2:$A$172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Лист1!$N$2:$N$172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92A2-4686-BF4E-13F16D284A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021100704"/>
        <c:axId val="1021098408"/>
      </c:lineChart>
      <c:dateAx>
        <c:axId val="102110070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21098408"/>
        <c:crosses val="autoZero"/>
        <c:auto val="1"/>
        <c:lblOffset val="100"/>
        <c:baseTimeUnit val="days"/>
      </c:dateAx>
      <c:valAx>
        <c:axId val="1021098408"/>
        <c:scaling>
          <c:orientation val="minMax"/>
          <c:min val="6.0000000000000012E-2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21100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060344687017372"/>
          <c:y val="3.6979702948427291E-2"/>
          <c:w val="0.82488041197185813"/>
          <c:h val="0.8359843845807384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Турция</c:v>
                </c:pt>
              </c:strCache>
            </c:strRef>
          </c:tx>
          <c:spPr>
            <a:ln w="19050" cap="rnd">
              <a:solidFill>
                <a:srgbClr val="E30A17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E30A17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2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Лист1!$B$367:$B$537</c:f>
              <c:numCache>
                <c:formatCode>General</c:formatCode>
                <c:ptCount val="171"/>
                <c:pt idx="0">
                  <c:v>0.09</c:v>
                </c:pt>
                <c:pt idx="1">
                  <c:v>0.09</c:v>
                </c:pt>
                <c:pt idx="2">
                  <c:v>0.09</c:v>
                </c:pt>
                <c:pt idx="3">
                  <c:v>0.09</c:v>
                </c:pt>
                <c:pt idx="4">
                  <c:v>0.09</c:v>
                </c:pt>
                <c:pt idx="5">
                  <c:v>0.09</c:v>
                </c:pt>
                <c:pt idx="6">
                  <c:v>0.09</c:v>
                </c:pt>
                <c:pt idx="7">
                  <c:v>0.09</c:v>
                </c:pt>
                <c:pt idx="8">
                  <c:v>0.09</c:v>
                </c:pt>
                <c:pt idx="9">
                  <c:v>0.09</c:v>
                </c:pt>
                <c:pt idx="10">
                  <c:v>0.09</c:v>
                </c:pt>
                <c:pt idx="11">
                  <c:v>0.09</c:v>
                </c:pt>
                <c:pt idx="12">
                  <c:v>0.09</c:v>
                </c:pt>
                <c:pt idx="13">
                  <c:v>0.09</c:v>
                </c:pt>
                <c:pt idx="14">
                  <c:v>0.09</c:v>
                </c:pt>
                <c:pt idx="15">
                  <c:v>0.09</c:v>
                </c:pt>
                <c:pt idx="16">
                  <c:v>0.09</c:v>
                </c:pt>
                <c:pt idx="17">
                  <c:v>0.09</c:v>
                </c:pt>
                <c:pt idx="18">
                  <c:v>0.09</c:v>
                </c:pt>
                <c:pt idx="19">
                  <c:v>0.09</c:v>
                </c:pt>
                <c:pt idx="20">
                  <c:v>0.09</c:v>
                </c:pt>
                <c:pt idx="21">
                  <c:v>0.09</c:v>
                </c:pt>
                <c:pt idx="22">
                  <c:v>0.09</c:v>
                </c:pt>
                <c:pt idx="23">
                  <c:v>0.09</c:v>
                </c:pt>
                <c:pt idx="24">
                  <c:v>0.09</c:v>
                </c:pt>
                <c:pt idx="25">
                  <c:v>0.09</c:v>
                </c:pt>
                <c:pt idx="26">
                  <c:v>0.09</c:v>
                </c:pt>
                <c:pt idx="27">
                  <c:v>0.09</c:v>
                </c:pt>
                <c:pt idx="28">
                  <c:v>0.09</c:v>
                </c:pt>
                <c:pt idx="29">
                  <c:v>0.09</c:v>
                </c:pt>
                <c:pt idx="30">
                  <c:v>0.09</c:v>
                </c:pt>
                <c:pt idx="31">
                  <c:v>0.09</c:v>
                </c:pt>
                <c:pt idx="32">
                  <c:v>0.09</c:v>
                </c:pt>
                <c:pt idx="33">
                  <c:v>0.09</c:v>
                </c:pt>
                <c:pt idx="34">
                  <c:v>0.09</c:v>
                </c:pt>
                <c:pt idx="35">
                  <c:v>0.09</c:v>
                </c:pt>
                <c:pt idx="36">
                  <c:v>0.09</c:v>
                </c:pt>
                <c:pt idx="37">
                  <c:v>0.09</c:v>
                </c:pt>
                <c:pt idx="38">
                  <c:v>0.09</c:v>
                </c:pt>
                <c:pt idx="39">
                  <c:v>0.09</c:v>
                </c:pt>
                <c:pt idx="40">
                  <c:v>0.09</c:v>
                </c:pt>
                <c:pt idx="41">
                  <c:v>0.09</c:v>
                </c:pt>
                <c:pt idx="42">
                  <c:v>0.09</c:v>
                </c:pt>
                <c:pt idx="43">
                  <c:v>0.09</c:v>
                </c:pt>
                <c:pt idx="44">
                  <c:v>0.09</c:v>
                </c:pt>
                <c:pt idx="45">
                  <c:v>0.09</c:v>
                </c:pt>
                <c:pt idx="46">
                  <c:v>0.09</c:v>
                </c:pt>
                <c:pt idx="47">
                  <c:v>0.09</c:v>
                </c:pt>
                <c:pt idx="48">
                  <c:v>0.09</c:v>
                </c:pt>
                <c:pt idx="49">
                  <c:v>0.09</c:v>
                </c:pt>
                <c:pt idx="50">
                  <c:v>0.09</c:v>
                </c:pt>
                <c:pt idx="51">
                  <c:v>0.09</c:v>
                </c:pt>
                <c:pt idx="52">
                  <c:v>0.09</c:v>
                </c:pt>
                <c:pt idx="53">
                  <c:v>8.5000000000000006E-2</c:v>
                </c:pt>
                <c:pt idx="54">
                  <c:v>8.5000000000000006E-2</c:v>
                </c:pt>
                <c:pt idx="55">
                  <c:v>8.5000000000000006E-2</c:v>
                </c:pt>
                <c:pt idx="56">
                  <c:v>8.5000000000000006E-2</c:v>
                </c:pt>
                <c:pt idx="57">
                  <c:v>8.5000000000000006E-2</c:v>
                </c:pt>
                <c:pt idx="58">
                  <c:v>8.5000000000000006E-2</c:v>
                </c:pt>
                <c:pt idx="59">
                  <c:v>8.5000000000000006E-2</c:v>
                </c:pt>
                <c:pt idx="60">
                  <c:v>8.5000000000000006E-2</c:v>
                </c:pt>
                <c:pt idx="61">
                  <c:v>8.5000000000000006E-2</c:v>
                </c:pt>
                <c:pt idx="62">
                  <c:v>8.5000000000000006E-2</c:v>
                </c:pt>
                <c:pt idx="63">
                  <c:v>8.5000000000000006E-2</c:v>
                </c:pt>
                <c:pt idx="64">
                  <c:v>8.5000000000000006E-2</c:v>
                </c:pt>
                <c:pt idx="65">
                  <c:v>8.5000000000000006E-2</c:v>
                </c:pt>
                <c:pt idx="66">
                  <c:v>8.5000000000000006E-2</c:v>
                </c:pt>
                <c:pt idx="67">
                  <c:v>8.5000000000000006E-2</c:v>
                </c:pt>
                <c:pt idx="68">
                  <c:v>8.5000000000000006E-2</c:v>
                </c:pt>
                <c:pt idx="69">
                  <c:v>8.5000000000000006E-2</c:v>
                </c:pt>
                <c:pt idx="70">
                  <c:v>8.5000000000000006E-2</c:v>
                </c:pt>
                <c:pt idx="71">
                  <c:v>8.5000000000000006E-2</c:v>
                </c:pt>
                <c:pt idx="72">
                  <c:v>8.5000000000000006E-2</c:v>
                </c:pt>
                <c:pt idx="73">
                  <c:v>8.5000000000000006E-2</c:v>
                </c:pt>
                <c:pt idx="74">
                  <c:v>8.5000000000000006E-2</c:v>
                </c:pt>
                <c:pt idx="75">
                  <c:v>8.5000000000000006E-2</c:v>
                </c:pt>
                <c:pt idx="76">
                  <c:v>8.5000000000000006E-2</c:v>
                </c:pt>
                <c:pt idx="77">
                  <c:v>8.5000000000000006E-2</c:v>
                </c:pt>
                <c:pt idx="78">
                  <c:v>8.5000000000000006E-2</c:v>
                </c:pt>
                <c:pt idx="79">
                  <c:v>8.5000000000000006E-2</c:v>
                </c:pt>
                <c:pt idx="80">
                  <c:v>8.5000000000000006E-2</c:v>
                </c:pt>
                <c:pt idx="81">
                  <c:v>8.5000000000000006E-2</c:v>
                </c:pt>
                <c:pt idx="82">
                  <c:v>8.5000000000000006E-2</c:v>
                </c:pt>
                <c:pt idx="83">
                  <c:v>8.5000000000000006E-2</c:v>
                </c:pt>
                <c:pt idx="84">
                  <c:v>8.5000000000000006E-2</c:v>
                </c:pt>
                <c:pt idx="85">
                  <c:v>8.5000000000000006E-2</c:v>
                </c:pt>
                <c:pt idx="86">
                  <c:v>8.5000000000000006E-2</c:v>
                </c:pt>
                <c:pt idx="87">
                  <c:v>8.5000000000000006E-2</c:v>
                </c:pt>
                <c:pt idx="88">
                  <c:v>8.5000000000000006E-2</c:v>
                </c:pt>
                <c:pt idx="89">
                  <c:v>8.5000000000000006E-2</c:v>
                </c:pt>
                <c:pt idx="90">
                  <c:v>8.5000000000000006E-2</c:v>
                </c:pt>
                <c:pt idx="91">
                  <c:v>8.5000000000000006E-2</c:v>
                </c:pt>
                <c:pt idx="92">
                  <c:v>8.5000000000000006E-2</c:v>
                </c:pt>
                <c:pt idx="93">
                  <c:v>8.5000000000000006E-2</c:v>
                </c:pt>
                <c:pt idx="94">
                  <c:v>8.5000000000000006E-2</c:v>
                </c:pt>
                <c:pt idx="95">
                  <c:v>8.5000000000000006E-2</c:v>
                </c:pt>
                <c:pt idx="96">
                  <c:v>8.5000000000000006E-2</c:v>
                </c:pt>
                <c:pt idx="97">
                  <c:v>8.5000000000000006E-2</c:v>
                </c:pt>
                <c:pt idx="98">
                  <c:v>8.5000000000000006E-2</c:v>
                </c:pt>
                <c:pt idx="99">
                  <c:v>8.5000000000000006E-2</c:v>
                </c:pt>
                <c:pt idx="100">
                  <c:v>8.5000000000000006E-2</c:v>
                </c:pt>
                <c:pt idx="101">
                  <c:v>8.5000000000000006E-2</c:v>
                </c:pt>
                <c:pt idx="102">
                  <c:v>8.5000000000000006E-2</c:v>
                </c:pt>
                <c:pt idx="103">
                  <c:v>8.5000000000000006E-2</c:v>
                </c:pt>
                <c:pt idx="104">
                  <c:v>8.5000000000000006E-2</c:v>
                </c:pt>
                <c:pt idx="105">
                  <c:v>8.5000000000000006E-2</c:v>
                </c:pt>
                <c:pt idx="106">
                  <c:v>8.5000000000000006E-2</c:v>
                </c:pt>
                <c:pt idx="107">
                  <c:v>8.5000000000000006E-2</c:v>
                </c:pt>
                <c:pt idx="108">
                  <c:v>8.5000000000000006E-2</c:v>
                </c:pt>
                <c:pt idx="109">
                  <c:v>8.5000000000000006E-2</c:v>
                </c:pt>
                <c:pt idx="110">
                  <c:v>8.5000000000000006E-2</c:v>
                </c:pt>
                <c:pt idx="111">
                  <c:v>8.5000000000000006E-2</c:v>
                </c:pt>
                <c:pt idx="112">
                  <c:v>8.5000000000000006E-2</c:v>
                </c:pt>
                <c:pt idx="113">
                  <c:v>8.5000000000000006E-2</c:v>
                </c:pt>
                <c:pt idx="114">
                  <c:v>8.5000000000000006E-2</c:v>
                </c:pt>
                <c:pt idx="115">
                  <c:v>8.5000000000000006E-2</c:v>
                </c:pt>
                <c:pt idx="116">
                  <c:v>8.5000000000000006E-2</c:v>
                </c:pt>
                <c:pt idx="117">
                  <c:v>8.5000000000000006E-2</c:v>
                </c:pt>
                <c:pt idx="118">
                  <c:v>8.5000000000000006E-2</c:v>
                </c:pt>
                <c:pt idx="119">
                  <c:v>8.5000000000000006E-2</c:v>
                </c:pt>
                <c:pt idx="120">
                  <c:v>8.5000000000000006E-2</c:v>
                </c:pt>
                <c:pt idx="121">
                  <c:v>8.5000000000000006E-2</c:v>
                </c:pt>
                <c:pt idx="122">
                  <c:v>8.5000000000000006E-2</c:v>
                </c:pt>
                <c:pt idx="123">
                  <c:v>8.5000000000000006E-2</c:v>
                </c:pt>
                <c:pt idx="124">
                  <c:v>8.5000000000000006E-2</c:v>
                </c:pt>
                <c:pt idx="125">
                  <c:v>8.5000000000000006E-2</c:v>
                </c:pt>
                <c:pt idx="126">
                  <c:v>8.5000000000000006E-2</c:v>
                </c:pt>
                <c:pt idx="127">
                  <c:v>8.5000000000000006E-2</c:v>
                </c:pt>
                <c:pt idx="128">
                  <c:v>8.5000000000000006E-2</c:v>
                </c:pt>
                <c:pt idx="129">
                  <c:v>8.5000000000000006E-2</c:v>
                </c:pt>
                <c:pt idx="130">
                  <c:v>8.5000000000000006E-2</c:v>
                </c:pt>
                <c:pt idx="131">
                  <c:v>8.5000000000000006E-2</c:v>
                </c:pt>
                <c:pt idx="132">
                  <c:v>8.5000000000000006E-2</c:v>
                </c:pt>
                <c:pt idx="133">
                  <c:v>8.5000000000000006E-2</c:v>
                </c:pt>
                <c:pt idx="134">
                  <c:v>8.5000000000000006E-2</c:v>
                </c:pt>
                <c:pt idx="135">
                  <c:v>8.5000000000000006E-2</c:v>
                </c:pt>
                <c:pt idx="136">
                  <c:v>8.5000000000000006E-2</c:v>
                </c:pt>
                <c:pt idx="137">
                  <c:v>8.5000000000000006E-2</c:v>
                </c:pt>
                <c:pt idx="138">
                  <c:v>8.5000000000000006E-2</c:v>
                </c:pt>
                <c:pt idx="139">
                  <c:v>8.5000000000000006E-2</c:v>
                </c:pt>
                <c:pt idx="140">
                  <c:v>8.5000000000000006E-2</c:v>
                </c:pt>
                <c:pt idx="141">
                  <c:v>8.5000000000000006E-2</c:v>
                </c:pt>
                <c:pt idx="142">
                  <c:v>8.5000000000000006E-2</c:v>
                </c:pt>
                <c:pt idx="143">
                  <c:v>8.5000000000000006E-2</c:v>
                </c:pt>
                <c:pt idx="144">
                  <c:v>8.5000000000000006E-2</c:v>
                </c:pt>
                <c:pt idx="145">
                  <c:v>8.5000000000000006E-2</c:v>
                </c:pt>
                <c:pt idx="146">
                  <c:v>8.5000000000000006E-2</c:v>
                </c:pt>
                <c:pt idx="147">
                  <c:v>8.5000000000000006E-2</c:v>
                </c:pt>
                <c:pt idx="148">
                  <c:v>8.5000000000000006E-2</c:v>
                </c:pt>
                <c:pt idx="149">
                  <c:v>8.5000000000000006E-2</c:v>
                </c:pt>
                <c:pt idx="150">
                  <c:v>8.5000000000000006E-2</c:v>
                </c:pt>
                <c:pt idx="151">
                  <c:v>8.5000000000000006E-2</c:v>
                </c:pt>
                <c:pt idx="152">
                  <c:v>8.5000000000000006E-2</c:v>
                </c:pt>
                <c:pt idx="153">
                  <c:v>8.5000000000000006E-2</c:v>
                </c:pt>
                <c:pt idx="154">
                  <c:v>8.5000000000000006E-2</c:v>
                </c:pt>
                <c:pt idx="155">
                  <c:v>8.5000000000000006E-2</c:v>
                </c:pt>
                <c:pt idx="156">
                  <c:v>8.5000000000000006E-2</c:v>
                </c:pt>
                <c:pt idx="157">
                  <c:v>8.5000000000000006E-2</c:v>
                </c:pt>
                <c:pt idx="158">
                  <c:v>8.5000000000000006E-2</c:v>
                </c:pt>
                <c:pt idx="159">
                  <c:v>8.5000000000000006E-2</c:v>
                </c:pt>
                <c:pt idx="160">
                  <c:v>8.5000000000000006E-2</c:v>
                </c:pt>
                <c:pt idx="161">
                  <c:v>8.5000000000000006E-2</c:v>
                </c:pt>
                <c:pt idx="162">
                  <c:v>8.5000000000000006E-2</c:v>
                </c:pt>
                <c:pt idx="163">
                  <c:v>8.5000000000000006E-2</c:v>
                </c:pt>
                <c:pt idx="164">
                  <c:v>8.5000000000000006E-2</c:v>
                </c:pt>
                <c:pt idx="165">
                  <c:v>8.5000000000000006E-2</c:v>
                </c:pt>
                <c:pt idx="166">
                  <c:v>8.5000000000000006E-2</c:v>
                </c:pt>
                <c:pt idx="167">
                  <c:v>8.5000000000000006E-2</c:v>
                </c:pt>
                <c:pt idx="168">
                  <c:v>8.5000000000000006E-2</c:v>
                </c:pt>
                <c:pt idx="169">
                  <c:v>8.5000000000000006E-2</c:v>
                </c:pt>
                <c:pt idx="170">
                  <c:v>8.5000000000000006E-2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C25-40E4-BE57-5828CE1A154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Армения</c:v>
                </c:pt>
              </c:strCache>
            </c:strRef>
          </c:tx>
          <c:spPr>
            <a:ln w="19050" cap="rnd">
              <a:solidFill>
                <a:srgbClr val="F2A800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2A80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F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Лист1!$C$367:$C$537</c:f>
              <c:numCache>
                <c:formatCode>0.00%</c:formatCode>
                <c:ptCount val="171"/>
                <c:pt idx="0">
                  <c:v>0.1075</c:v>
                </c:pt>
                <c:pt idx="1">
                  <c:v>0.1075</c:v>
                </c:pt>
                <c:pt idx="2">
                  <c:v>0.1075</c:v>
                </c:pt>
                <c:pt idx="3">
                  <c:v>0.1075</c:v>
                </c:pt>
                <c:pt idx="4">
                  <c:v>0.1075</c:v>
                </c:pt>
                <c:pt idx="5">
                  <c:v>0.1075</c:v>
                </c:pt>
                <c:pt idx="6">
                  <c:v>0.1075</c:v>
                </c:pt>
                <c:pt idx="7">
                  <c:v>0.1075</c:v>
                </c:pt>
                <c:pt idx="8">
                  <c:v>0.1075</c:v>
                </c:pt>
                <c:pt idx="9">
                  <c:v>0.1075</c:v>
                </c:pt>
                <c:pt idx="10">
                  <c:v>0.1075</c:v>
                </c:pt>
                <c:pt idx="11">
                  <c:v>0.1075</c:v>
                </c:pt>
                <c:pt idx="12">
                  <c:v>0.1075</c:v>
                </c:pt>
                <c:pt idx="13">
                  <c:v>0.1075</c:v>
                </c:pt>
                <c:pt idx="14">
                  <c:v>0.1075</c:v>
                </c:pt>
                <c:pt idx="15">
                  <c:v>0.1075</c:v>
                </c:pt>
                <c:pt idx="16">
                  <c:v>0.1075</c:v>
                </c:pt>
                <c:pt idx="17">
                  <c:v>0.1075</c:v>
                </c:pt>
                <c:pt idx="18">
                  <c:v>0.1075</c:v>
                </c:pt>
                <c:pt idx="19">
                  <c:v>0.1075</c:v>
                </c:pt>
                <c:pt idx="20">
                  <c:v>0.1075</c:v>
                </c:pt>
                <c:pt idx="21">
                  <c:v>0.1075</c:v>
                </c:pt>
                <c:pt idx="22">
                  <c:v>0.1075</c:v>
                </c:pt>
                <c:pt idx="23">
                  <c:v>0.1075</c:v>
                </c:pt>
                <c:pt idx="24">
                  <c:v>0.1075</c:v>
                </c:pt>
                <c:pt idx="25">
                  <c:v>0.1075</c:v>
                </c:pt>
                <c:pt idx="26">
                  <c:v>0.1075</c:v>
                </c:pt>
                <c:pt idx="27">
                  <c:v>0.1075</c:v>
                </c:pt>
                <c:pt idx="28">
                  <c:v>0.1075</c:v>
                </c:pt>
                <c:pt idx="29">
                  <c:v>0.1075</c:v>
                </c:pt>
                <c:pt idx="30">
                  <c:v>0.1075</c:v>
                </c:pt>
                <c:pt idx="31">
                  <c:v>0.1075</c:v>
                </c:pt>
                <c:pt idx="32">
                  <c:v>0.1075</c:v>
                </c:pt>
                <c:pt idx="33">
                  <c:v>0.1075</c:v>
                </c:pt>
                <c:pt idx="34">
                  <c:v>0.1075</c:v>
                </c:pt>
                <c:pt idx="35">
                  <c:v>0.1075</c:v>
                </c:pt>
                <c:pt idx="36">
                  <c:v>0.1075</c:v>
                </c:pt>
                <c:pt idx="37">
                  <c:v>0.1075</c:v>
                </c:pt>
                <c:pt idx="38">
                  <c:v>0.1075</c:v>
                </c:pt>
                <c:pt idx="39">
                  <c:v>0.1075</c:v>
                </c:pt>
                <c:pt idx="40">
                  <c:v>0.1075</c:v>
                </c:pt>
                <c:pt idx="41">
                  <c:v>0.1075</c:v>
                </c:pt>
                <c:pt idx="42">
                  <c:v>0.1075</c:v>
                </c:pt>
                <c:pt idx="43">
                  <c:v>0.1075</c:v>
                </c:pt>
                <c:pt idx="44">
                  <c:v>0.1075</c:v>
                </c:pt>
                <c:pt idx="45">
                  <c:v>0.1075</c:v>
                </c:pt>
                <c:pt idx="46">
                  <c:v>0.1075</c:v>
                </c:pt>
                <c:pt idx="47">
                  <c:v>0.1075</c:v>
                </c:pt>
                <c:pt idx="48">
                  <c:v>0.1075</c:v>
                </c:pt>
                <c:pt idx="49">
                  <c:v>0.1075</c:v>
                </c:pt>
                <c:pt idx="50">
                  <c:v>0.1075</c:v>
                </c:pt>
                <c:pt idx="51">
                  <c:v>0.1075</c:v>
                </c:pt>
                <c:pt idx="52">
                  <c:v>0.1075</c:v>
                </c:pt>
                <c:pt idx="53">
                  <c:v>0.1075</c:v>
                </c:pt>
                <c:pt idx="54">
                  <c:v>0.1075</c:v>
                </c:pt>
                <c:pt idx="55">
                  <c:v>0.1075</c:v>
                </c:pt>
                <c:pt idx="56">
                  <c:v>0.1075</c:v>
                </c:pt>
                <c:pt idx="57">
                  <c:v>0.1075</c:v>
                </c:pt>
                <c:pt idx="58">
                  <c:v>0.1075</c:v>
                </c:pt>
                <c:pt idx="59">
                  <c:v>0.1075</c:v>
                </c:pt>
                <c:pt idx="60">
                  <c:v>0.1075</c:v>
                </c:pt>
                <c:pt idx="61">
                  <c:v>0.1075</c:v>
                </c:pt>
                <c:pt idx="62">
                  <c:v>0.1075</c:v>
                </c:pt>
                <c:pt idx="63">
                  <c:v>0.1075</c:v>
                </c:pt>
                <c:pt idx="64">
                  <c:v>0.1075</c:v>
                </c:pt>
                <c:pt idx="65">
                  <c:v>0.1075</c:v>
                </c:pt>
                <c:pt idx="66">
                  <c:v>0.1075</c:v>
                </c:pt>
                <c:pt idx="67">
                  <c:v>0.1075</c:v>
                </c:pt>
                <c:pt idx="68">
                  <c:v>0.1075</c:v>
                </c:pt>
                <c:pt idx="69">
                  <c:v>0.1075</c:v>
                </c:pt>
                <c:pt idx="70">
                  <c:v>0.1075</c:v>
                </c:pt>
                <c:pt idx="71">
                  <c:v>0.1075</c:v>
                </c:pt>
                <c:pt idx="72">
                  <c:v>0.1075</c:v>
                </c:pt>
                <c:pt idx="73">
                  <c:v>0.1075</c:v>
                </c:pt>
                <c:pt idx="74">
                  <c:v>0.1075</c:v>
                </c:pt>
                <c:pt idx="75">
                  <c:v>0.1075</c:v>
                </c:pt>
                <c:pt idx="76">
                  <c:v>0.1075</c:v>
                </c:pt>
                <c:pt idx="77">
                  <c:v>0.1075</c:v>
                </c:pt>
                <c:pt idx="78">
                  <c:v>0.1075</c:v>
                </c:pt>
                <c:pt idx="79">
                  <c:v>0.1075</c:v>
                </c:pt>
                <c:pt idx="80">
                  <c:v>0.1075</c:v>
                </c:pt>
                <c:pt idx="81">
                  <c:v>0.1075</c:v>
                </c:pt>
                <c:pt idx="82">
                  <c:v>0.1075</c:v>
                </c:pt>
                <c:pt idx="83">
                  <c:v>0.1075</c:v>
                </c:pt>
                <c:pt idx="84">
                  <c:v>0.1075</c:v>
                </c:pt>
                <c:pt idx="85">
                  <c:v>0.1075</c:v>
                </c:pt>
                <c:pt idx="86">
                  <c:v>0.1075</c:v>
                </c:pt>
                <c:pt idx="87">
                  <c:v>0.1075</c:v>
                </c:pt>
                <c:pt idx="88">
                  <c:v>0.1075</c:v>
                </c:pt>
                <c:pt idx="89">
                  <c:v>0.1075</c:v>
                </c:pt>
                <c:pt idx="90">
                  <c:v>0.1075</c:v>
                </c:pt>
                <c:pt idx="91">
                  <c:v>0.1075</c:v>
                </c:pt>
                <c:pt idx="92">
                  <c:v>0.1075</c:v>
                </c:pt>
                <c:pt idx="93">
                  <c:v>0.1075</c:v>
                </c:pt>
                <c:pt idx="94">
                  <c:v>0.1075</c:v>
                </c:pt>
                <c:pt idx="95">
                  <c:v>0.1075</c:v>
                </c:pt>
                <c:pt idx="96">
                  <c:v>0.1075</c:v>
                </c:pt>
                <c:pt idx="97">
                  <c:v>0.1075</c:v>
                </c:pt>
                <c:pt idx="98">
                  <c:v>0.1075</c:v>
                </c:pt>
                <c:pt idx="99">
                  <c:v>0.1075</c:v>
                </c:pt>
                <c:pt idx="100">
                  <c:v>0.1075</c:v>
                </c:pt>
                <c:pt idx="101">
                  <c:v>0.1075</c:v>
                </c:pt>
                <c:pt idx="102">
                  <c:v>0.1075</c:v>
                </c:pt>
                <c:pt idx="103">
                  <c:v>0.1075</c:v>
                </c:pt>
                <c:pt idx="104">
                  <c:v>0.1075</c:v>
                </c:pt>
                <c:pt idx="105">
                  <c:v>0.1075</c:v>
                </c:pt>
                <c:pt idx="106">
                  <c:v>0.1075</c:v>
                </c:pt>
                <c:pt idx="107">
                  <c:v>0.1075</c:v>
                </c:pt>
                <c:pt idx="108">
                  <c:v>0.1075</c:v>
                </c:pt>
                <c:pt idx="109">
                  <c:v>0.1075</c:v>
                </c:pt>
                <c:pt idx="110">
                  <c:v>0.1075</c:v>
                </c:pt>
                <c:pt idx="111">
                  <c:v>0.1075</c:v>
                </c:pt>
                <c:pt idx="112">
                  <c:v>0.1075</c:v>
                </c:pt>
                <c:pt idx="113">
                  <c:v>0.1075</c:v>
                </c:pt>
                <c:pt idx="114">
                  <c:v>0.1075</c:v>
                </c:pt>
                <c:pt idx="115">
                  <c:v>0.1075</c:v>
                </c:pt>
                <c:pt idx="116">
                  <c:v>0.1075</c:v>
                </c:pt>
                <c:pt idx="117">
                  <c:v>0.1075</c:v>
                </c:pt>
                <c:pt idx="118">
                  <c:v>0.1075</c:v>
                </c:pt>
                <c:pt idx="119">
                  <c:v>0.1075</c:v>
                </c:pt>
                <c:pt idx="120">
                  <c:v>0.1075</c:v>
                </c:pt>
                <c:pt idx="121">
                  <c:v>0.1075</c:v>
                </c:pt>
                <c:pt idx="122">
                  <c:v>0.1075</c:v>
                </c:pt>
                <c:pt idx="123">
                  <c:v>0.1075</c:v>
                </c:pt>
                <c:pt idx="124">
                  <c:v>0.1075</c:v>
                </c:pt>
                <c:pt idx="125">
                  <c:v>0.1075</c:v>
                </c:pt>
                <c:pt idx="126">
                  <c:v>0.1075</c:v>
                </c:pt>
                <c:pt idx="127">
                  <c:v>0.1075</c:v>
                </c:pt>
                <c:pt idx="128">
                  <c:v>0.1075</c:v>
                </c:pt>
                <c:pt idx="129">
                  <c:v>0.1075</c:v>
                </c:pt>
                <c:pt idx="130">
                  <c:v>0.1075</c:v>
                </c:pt>
                <c:pt idx="131">
                  <c:v>0.1075</c:v>
                </c:pt>
                <c:pt idx="132">
                  <c:v>0.1075</c:v>
                </c:pt>
                <c:pt idx="133">
                  <c:v>0.1075</c:v>
                </c:pt>
                <c:pt idx="134">
                  <c:v>0.1075</c:v>
                </c:pt>
                <c:pt idx="135">
                  <c:v>0.1075</c:v>
                </c:pt>
                <c:pt idx="136">
                  <c:v>0.1075</c:v>
                </c:pt>
                <c:pt idx="137">
                  <c:v>0.1075</c:v>
                </c:pt>
                <c:pt idx="138">
                  <c:v>0.1075</c:v>
                </c:pt>
                <c:pt idx="139">
                  <c:v>0.1075</c:v>
                </c:pt>
                <c:pt idx="140">
                  <c:v>0.1075</c:v>
                </c:pt>
                <c:pt idx="141">
                  <c:v>0.1075</c:v>
                </c:pt>
                <c:pt idx="142">
                  <c:v>0.1075</c:v>
                </c:pt>
                <c:pt idx="143">
                  <c:v>0.1075</c:v>
                </c:pt>
                <c:pt idx="144">
                  <c:v>0.1075</c:v>
                </c:pt>
                <c:pt idx="145">
                  <c:v>0.1075</c:v>
                </c:pt>
                <c:pt idx="146">
                  <c:v>0.1075</c:v>
                </c:pt>
                <c:pt idx="147">
                  <c:v>0.1075</c:v>
                </c:pt>
                <c:pt idx="148">
                  <c:v>0.1075</c:v>
                </c:pt>
                <c:pt idx="149">
                  <c:v>0.1075</c:v>
                </c:pt>
                <c:pt idx="150">
                  <c:v>0.1075</c:v>
                </c:pt>
                <c:pt idx="151">
                  <c:v>0.1075</c:v>
                </c:pt>
                <c:pt idx="152">
                  <c:v>0.1075</c:v>
                </c:pt>
                <c:pt idx="153">
                  <c:v>0.1075</c:v>
                </c:pt>
                <c:pt idx="154">
                  <c:v>0.1075</c:v>
                </c:pt>
                <c:pt idx="155">
                  <c:v>0.1075</c:v>
                </c:pt>
                <c:pt idx="156">
                  <c:v>0.1075</c:v>
                </c:pt>
                <c:pt idx="157">
                  <c:v>0.1075</c:v>
                </c:pt>
                <c:pt idx="158">
                  <c:v>0.1075</c:v>
                </c:pt>
                <c:pt idx="159">
                  <c:v>0.1075</c:v>
                </c:pt>
                <c:pt idx="160">
                  <c:v>0.1075</c:v>
                </c:pt>
                <c:pt idx="161">
                  <c:v>0.1075</c:v>
                </c:pt>
                <c:pt idx="162">
                  <c:v>0.1075</c:v>
                </c:pt>
                <c:pt idx="163">
                  <c:v>0.105</c:v>
                </c:pt>
                <c:pt idx="164">
                  <c:v>0.105</c:v>
                </c:pt>
                <c:pt idx="165">
                  <c:v>0.105</c:v>
                </c:pt>
                <c:pt idx="166">
                  <c:v>0.105</c:v>
                </c:pt>
                <c:pt idx="167">
                  <c:v>0.105</c:v>
                </c:pt>
                <c:pt idx="168">
                  <c:v>0.105</c:v>
                </c:pt>
                <c:pt idx="169">
                  <c:v>0.105</c:v>
                </c:pt>
                <c:pt idx="170">
                  <c:v>0.105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C25-40E4-BE57-5828CE1A1542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Киргизия</c:v>
                </c:pt>
              </c:strCache>
            </c:strRef>
          </c:tx>
          <c:spPr>
            <a:ln w="19050" cap="rnd">
              <a:solidFill>
                <a:srgbClr val="FF0000"/>
              </a:solidFill>
              <a:prstDash val="solid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F000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E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Лист1!$D$367:$D$537</c:f>
              <c:numCache>
                <c:formatCode>0%</c:formatCode>
                <c:ptCount val="171"/>
                <c:pt idx="0">
                  <c:v>0.13</c:v>
                </c:pt>
                <c:pt idx="1">
                  <c:v>0.13</c:v>
                </c:pt>
                <c:pt idx="2">
                  <c:v>0.13</c:v>
                </c:pt>
                <c:pt idx="3">
                  <c:v>0.13</c:v>
                </c:pt>
                <c:pt idx="4">
                  <c:v>0.13</c:v>
                </c:pt>
                <c:pt idx="5">
                  <c:v>0.13</c:v>
                </c:pt>
                <c:pt idx="6">
                  <c:v>0.13</c:v>
                </c:pt>
                <c:pt idx="7">
                  <c:v>0.13</c:v>
                </c:pt>
                <c:pt idx="8">
                  <c:v>0.13</c:v>
                </c:pt>
                <c:pt idx="9">
                  <c:v>0.13</c:v>
                </c:pt>
                <c:pt idx="10">
                  <c:v>0.13</c:v>
                </c:pt>
                <c:pt idx="11">
                  <c:v>0.13</c:v>
                </c:pt>
                <c:pt idx="12">
                  <c:v>0.13</c:v>
                </c:pt>
                <c:pt idx="13">
                  <c:v>0.13</c:v>
                </c:pt>
                <c:pt idx="14">
                  <c:v>0.13</c:v>
                </c:pt>
                <c:pt idx="15">
                  <c:v>0.13</c:v>
                </c:pt>
                <c:pt idx="16">
                  <c:v>0.13</c:v>
                </c:pt>
                <c:pt idx="17">
                  <c:v>0.13</c:v>
                </c:pt>
                <c:pt idx="18">
                  <c:v>0.13</c:v>
                </c:pt>
                <c:pt idx="19">
                  <c:v>0.13</c:v>
                </c:pt>
                <c:pt idx="20">
                  <c:v>0.13</c:v>
                </c:pt>
                <c:pt idx="21">
                  <c:v>0.13</c:v>
                </c:pt>
                <c:pt idx="22">
                  <c:v>0.13</c:v>
                </c:pt>
                <c:pt idx="23">
                  <c:v>0.13</c:v>
                </c:pt>
                <c:pt idx="24">
                  <c:v>0.13</c:v>
                </c:pt>
                <c:pt idx="25">
                  <c:v>0.13</c:v>
                </c:pt>
                <c:pt idx="26">
                  <c:v>0.13</c:v>
                </c:pt>
                <c:pt idx="27">
                  <c:v>0.13</c:v>
                </c:pt>
                <c:pt idx="28">
                  <c:v>0.13</c:v>
                </c:pt>
                <c:pt idx="29">
                  <c:v>0.13</c:v>
                </c:pt>
                <c:pt idx="30">
                  <c:v>0.13</c:v>
                </c:pt>
                <c:pt idx="31">
                  <c:v>0.13</c:v>
                </c:pt>
                <c:pt idx="32">
                  <c:v>0.13</c:v>
                </c:pt>
                <c:pt idx="33">
                  <c:v>0.13</c:v>
                </c:pt>
                <c:pt idx="34">
                  <c:v>0.13</c:v>
                </c:pt>
                <c:pt idx="35">
                  <c:v>0.13</c:v>
                </c:pt>
                <c:pt idx="36">
                  <c:v>0.13</c:v>
                </c:pt>
                <c:pt idx="37">
                  <c:v>0.13</c:v>
                </c:pt>
                <c:pt idx="38">
                  <c:v>0.13</c:v>
                </c:pt>
                <c:pt idx="39">
                  <c:v>0.13</c:v>
                </c:pt>
                <c:pt idx="40">
                  <c:v>0.13</c:v>
                </c:pt>
                <c:pt idx="41">
                  <c:v>0.13</c:v>
                </c:pt>
                <c:pt idx="42">
                  <c:v>0.13</c:v>
                </c:pt>
                <c:pt idx="43">
                  <c:v>0.13</c:v>
                </c:pt>
                <c:pt idx="44">
                  <c:v>0.13</c:v>
                </c:pt>
                <c:pt idx="45">
                  <c:v>0.13</c:v>
                </c:pt>
                <c:pt idx="46">
                  <c:v>0.13</c:v>
                </c:pt>
                <c:pt idx="47">
                  <c:v>0.13</c:v>
                </c:pt>
                <c:pt idx="48">
                  <c:v>0.13</c:v>
                </c:pt>
                <c:pt idx="49">
                  <c:v>0.13</c:v>
                </c:pt>
                <c:pt idx="50">
                  <c:v>0.13</c:v>
                </c:pt>
                <c:pt idx="51">
                  <c:v>0.13</c:v>
                </c:pt>
                <c:pt idx="52">
                  <c:v>0.13</c:v>
                </c:pt>
                <c:pt idx="53">
                  <c:v>0.13</c:v>
                </c:pt>
                <c:pt idx="54">
                  <c:v>0.13</c:v>
                </c:pt>
                <c:pt idx="55">
                  <c:v>0.13</c:v>
                </c:pt>
                <c:pt idx="56">
                  <c:v>0.13</c:v>
                </c:pt>
                <c:pt idx="57">
                  <c:v>0.13</c:v>
                </c:pt>
                <c:pt idx="58">
                  <c:v>0.13</c:v>
                </c:pt>
                <c:pt idx="59">
                  <c:v>0.13</c:v>
                </c:pt>
                <c:pt idx="60">
                  <c:v>0.13</c:v>
                </c:pt>
                <c:pt idx="61">
                  <c:v>0.13</c:v>
                </c:pt>
                <c:pt idx="62">
                  <c:v>0.13</c:v>
                </c:pt>
                <c:pt idx="63">
                  <c:v>0.13</c:v>
                </c:pt>
                <c:pt idx="64">
                  <c:v>0.13</c:v>
                </c:pt>
                <c:pt idx="65">
                  <c:v>0.13</c:v>
                </c:pt>
                <c:pt idx="66">
                  <c:v>0.13</c:v>
                </c:pt>
                <c:pt idx="67">
                  <c:v>0.13</c:v>
                </c:pt>
                <c:pt idx="68">
                  <c:v>0.13</c:v>
                </c:pt>
                <c:pt idx="69">
                  <c:v>0.13</c:v>
                </c:pt>
                <c:pt idx="70">
                  <c:v>0.13</c:v>
                </c:pt>
                <c:pt idx="71">
                  <c:v>0.13</c:v>
                </c:pt>
                <c:pt idx="72">
                  <c:v>0.13</c:v>
                </c:pt>
                <c:pt idx="73">
                  <c:v>0.13</c:v>
                </c:pt>
                <c:pt idx="74">
                  <c:v>0.13</c:v>
                </c:pt>
                <c:pt idx="75">
                  <c:v>0.13</c:v>
                </c:pt>
                <c:pt idx="76">
                  <c:v>0.13</c:v>
                </c:pt>
                <c:pt idx="77">
                  <c:v>0.13</c:v>
                </c:pt>
                <c:pt idx="78">
                  <c:v>0.13</c:v>
                </c:pt>
                <c:pt idx="79">
                  <c:v>0.13</c:v>
                </c:pt>
                <c:pt idx="80">
                  <c:v>0.13</c:v>
                </c:pt>
                <c:pt idx="81">
                  <c:v>0.13</c:v>
                </c:pt>
                <c:pt idx="82">
                  <c:v>0.13</c:v>
                </c:pt>
                <c:pt idx="83">
                  <c:v>0.13</c:v>
                </c:pt>
                <c:pt idx="84">
                  <c:v>0.13</c:v>
                </c:pt>
                <c:pt idx="85">
                  <c:v>0.13</c:v>
                </c:pt>
                <c:pt idx="86">
                  <c:v>0.13</c:v>
                </c:pt>
                <c:pt idx="87">
                  <c:v>0.13</c:v>
                </c:pt>
                <c:pt idx="88">
                  <c:v>0.13</c:v>
                </c:pt>
                <c:pt idx="89">
                  <c:v>0.13</c:v>
                </c:pt>
                <c:pt idx="90">
                  <c:v>0.13</c:v>
                </c:pt>
                <c:pt idx="91">
                  <c:v>0.13</c:v>
                </c:pt>
                <c:pt idx="92">
                  <c:v>0.13</c:v>
                </c:pt>
                <c:pt idx="93">
                  <c:v>0.13</c:v>
                </c:pt>
                <c:pt idx="94">
                  <c:v>0.13</c:v>
                </c:pt>
                <c:pt idx="95">
                  <c:v>0.13</c:v>
                </c:pt>
                <c:pt idx="96">
                  <c:v>0.13</c:v>
                </c:pt>
                <c:pt idx="97">
                  <c:v>0.13</c:v>
                </c:pt>
                <c:pt idx="98">
                  <c:v>0.13</c:v>
                </c:pt>
                <c:pt idx="99">
                  <c:v>0.13</c:v>
                </c:pt>
                <c:pt idx="100">
                  <c:v>0.13</c:v>
                </c:pt>
                <c:pt idx="101">
                  <c:v>0.13</c:v>
                </c:pt>
                <c:pt idx="102">
                  <c:v>0.13</c:v>
                </c:pt>
                <c:pt idx="103">
                  <c:v>0.13</c:v>
                </c:pt>
                <c:pt idx="104">
                  <c:v>0.13</c:v>
                </c:pt>
                <c:pt idx="105">
                  <c:v>0.13</c:v>
                </c:pt>
                <c:pt idx="106">
                  <c:v>0.13</c:v>
                </c:pt>
                <c:pt idx="107">
                  <c:v>0.13</c:v>
                </c:pt>
                <c:pt idx="108">
                  <c:v>0.13</c:v>
                </c:pt>
                <c:pt idx="109">
                  <c:v>0.13</c:v>
                </c:pt>
                <c:pt idx="110">
                  <c:v>0.13</c:v>
                </c:pt>
                <c:pt idx="111">
                  <c:v>0.13</c:v>
                </c:pt>
                <c:pt idx="112">
                  <c:v>0.13</c:v>
                </c:pt>
                <c:pt idx="113">
                  <c:v>0.13</c:v>
                </c:pt>
                <c:pt idx="114">
                  <c:v>0.13</c:v>
                </c:pt>
                <c:pt idx="115">
                  <c:v>0.13</c:v>
                </c:pt>
                <c:pt idx="116">
                  <c:v>0.13</c:v>
                </c:pt>
                <c:pt idx="117">
                  <c:v>0.13</c:v>
                </c:pt>
                <c:pt idx="118">
                  <c:v>0.13</c:v>
                </c:pt>
                <c:pt idx="119">
                  <c:v>0.13</c:v>
                </c:pt>
                <c:pt idx="120">
                  <c:v>0.13</c:v>
                </c:pt>
                <c:pt idx="121">
                  <c:v>0.13</c:v>
                </c:pt>
                <c:pt idx="122">
                  <c:v>0.13</c:v>
                </c:pt>
                <c:pt idx="123">
                  <c:v>0.13</c:v>
                </c:pt>
                <c:pt idx="124">
                  <c:v>0.13</c:v>
                </c:pt>
                <c:pt idx="125">
                  <c:v>0.13</c:v>
                </c:pt>
                <c:pt idx="126">
                  <c:v>0.13</c:v>
                </c:pt>
                <c:pt idx="127">
                  <c:v>0.13</c:v>
                </c:pt>
                <c:pt idx="128">
                  <c:v>0.13</c:v>
                </c:pt>
                <c:pt idx="129">
                  <c:v>0.13</c:v>
                </c:pt>
                <c:pt idx="130">
                  <c:v>0.13</c:v>
                </c:pt>
                <c:pt idx="131">
                  <c:v>0.13</c:v>
                </c:pt>
                <c:pt idx="132">
                  <c:v>0.13</c:v>
                </c:pt>
                <c:pt idx="133">
                  <c:v>0.13</c:v>
                </c:pt>
                <c:pt idx="134">
                  <c:v>0.13</c:v>
                </c:pt>
                <c:pt idx="135">
                  <c:v>0.13</c:v>
                </c:pt>
                <c:pt idx="136">
                  <c:v>0.13</c:v>
                </c:pt>
                <c:pt idx="137">
                  <c:v>0.13</c:v>
                </c:pt>
                <c:pt idx="138">
                  <c:v>0.13</c:v>
                </c:pt>
                <c:pt idx="139">
                  <c:v>0.13</c:v>
                </c:pt>
                <c:pt idx="140">
                  <c:v>0.13</c:v>
                </c:pt>
                <c:pt idx="141">
                  <c:v>0.13</c:v>
                </c:pt>
                <c:pt idx="142">
                  <c:v>0.13</c:v>
                </c:pt>
                <c:pt idx="143">
                  <c:v>0.13</c:v>
                </c:pt>
                <c:pt idx="144">
                  <c:v>0.13</c:v>
                </c:pt>
                <c:pt idx="145">
                  <c:v>0.13</c:v>
                </c:pt>
                <c:pt idx="146">
                  <c:v>0.13</c:v>
                </c:pt>
                <c:pt idx="147">
                  <c:v>0.13</c:v>
                </c:pt>
                <c:pt idx="148">
                  <c:v>0.13</c:v>
                </c:pt>
                <c:pt idx="149">
                  <c:v>0.13</c:v>
                </c:pt>
                <c:pt idx="150">
                  <c:v>0.13</c:v>
                </c:pt>
                <c:pt idx="151">
                  <c:v>0.13</c:v>
                </c:pt>
                <c:pt idx="152">
                  <c:v>0.13</c:v>
                </c:pt>
                <c:pt idx="153">
                  <c:v>0.13</c:v>
                </c:pt>
                <c:pt idx="154">
                  <c:v>0.13</c:v>
                </c:pt>
                <c:pt idx="155">
                  <c:v>0.13</c:v>
                </c:pt>
                <c:pt idx="156">
                  <c:v>0.13</c:v>
                </c:pt>
                <c:pt idx="157">
                  <c:v>0.13</c:v>
                </c:pt>
                <c:pt idx="158">
                  <c:v>0.13</c:v>
                </c:pt>
                <c:pt idx="159">
                  <c:v>0.13</c:v>
                </c:pt>
                <c:pt idx="160">
                  <c:v>0.13</c:v>
                </c:pt>
                <c:pt idx="161">
                  <c:v>0.13</c:v>
                </c:pt>
                <c:pt idx="162">
                  <c:v>0.13</c:v>
                </c:pt>
                <c:pt idx="163">
                  <c:v>0.13</c:v>
                </c:pt>
                <c:pt idx="164">
                  <c:v>0.13</c:v>
                </c:pt>
                <c:pt idx="165">
                  <c:v>0.13</c:v>
                </c:pt>
                <c:pt idx="166">
                  <c:v>0.13</c:v>
                </c:pt>
                <c:pt idx="167">
                  <c:v>0.13</c:v>
                </c:pt>
                <c:pt idx="168">
                  <c:v>0.13</c:v>
                </c:pt>
                <c:pt idx="169">
                  <c:v>0.13</c:v>
                </c:pt>
                <c:pt idx="170">
                  <c:v>0.13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C25-40E4-BE57-5828CE1A1542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Казахстан</c:v>
                </c:pt>
              </c:strCache>
            </c:strRef>
          </c:tx>
          <c:spPr>
            <a:ln w="19050" cap="rnd">
              <a:solidFill>
                <a:srgbClr val="00ABC2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ABC2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D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Лист1!$E$367:$E$537</c:f>
              <c:numCache>
                <c:formatCode>0.00%</c:formatCode>
                <c:ptCount val="171"/>
                <c:pt idx="0">
                  <c:v>0.16750000000000001</c:v>
                </c:pt>
                <c:pt idx="1">
                  <c:v>0.16750000000000001</c:v>
                </c:pt>
                <c:pt idx="2">
                  <c:v>0.16750000000000001</c:v>
                </c:pt>
                <c:pt idx="3">
                  <c:v>0.16750000000000001</c:v>
                </c:pt>
                <c:pt idx="4">
                  <c:v>0.16750000000000001</c:v>
                </c:pt>
                <c:pt idx="5">
                  <c:v>0.16750000000000001</c:v>
                </c:pt>
                <c:pt idx="6">
                  <c:v>0.16750000000000001</c:v>
                </c:pt>
                <c:pt idx="7">
                  <c:v>0.16750000000000001</c:v>
                </c:pt>
                <c:pt idx="8">
                  <c:v>0.16750000000000001</c:v>
                </c:pt>
                <c:pt idx="9">
                  <c:v>0.16750000000000001</c:v>
                </c:pt>
                <c:pt idx="10">
                  <c:v>0.16750000000000001</c:v>
                </c:pt>
                <c:pt idx="11">
                  <c:v>0.16750000000000001</c:v>
                </c:pt>
                <c:pt idx="12">
                  <c:v>0.16750000000000001</c:v>
                </c:pt>
                <c:pt idx="13">
                  <c:v>0.16750000000000001</c:v>
                </c:pt>
                <c:pt idx="14">
                  <c:v>0.16750000000000001</c:v>
                </c:pt>
                <c:pt idx="15">
                  <c:v>0.16750000000000001</c:v>
                </c:pt>
                <c:pt idx="16">
                  <c:v>0.16750000000000001</c:v>
                </c:pt>
                <c:pt idx="17">
                  <c:v>0.16750000000000001</c:v>
                </c:pt>
                <c:pt idx="18">
                  <c:v>0.16750000000000001</c:v>
                </c:pt>
                <c:pt idx="19">
                  <c:v>0.16750000000000001</c:v>
                </c:pt>
                <c:pt idx="20">
                  <c:v>0.16750000000000001</c:v>
                </c:pt>
                <c:pt idx="21">
                  <c:v>0.16750000000000001</c:v>
                </c:pt>
                <c:pt idx="22">
                  <c:v>0.16750000000000001</c:v>
                </c:pt>
                <c:pt idx="23">
                  <c:v>0.16750000000000001</c:v>
                </c:pt>
                <c:pt idx="24">
                  <c:v>0.16750000000000001</c:v>
                </c:pt>
                <c:pt idx="25">
                  <c:v>0.16750000000000001</c:v>
                </c:pt>
                <c:pt idx="26">
                  <c:v>0.16750000000000001</c:v>
                </c:pt>
                <c:pt idx="27">
                  <c:v>0.16750000000000001</c:v>
                </c:pt>
                <c:pt idx="28">
                  <c:v>0.16750000000000001</c:v>
                </c:pt>
                <c:pt idx="29">
                  <c:v>0.16750000000000001</c:v>
                </c:pt>
                <c:pt idx="30">
                  <c:v>0.16750000000000001</c:v>
                </c:pt>
                <c:pt idx="31">
                  <c:v>0.16750000000000001</c:v>
                </c:pt>
                <c:pt idx="32">
                  <c:v>0.16750000000000001</c:v>
                </c:pt>
                <c:pt idx="33">
                  <c:v>0.16750000000000001</c:v>
                </c:pt>
                <c:pt idx="34">
                  <c:v>0.16750000000000001</c:v>
                </c:pt>
                <c:pt idx="35">
                  <c:v>0.16750000000000001</c:v>
                </c:pt>
                <c:pt idx="36">
                  <c:v>0.16750000000000001</c:v>
                </c:pt>
                <c:pt idx="37">
                  <c:v>0.16750000000000001</c:v>
                </c:pt>
                <c:pt idx="38">
                  <c:v>0.16750000000000001</c:v>
                </c:pt>
                <c:pt idx="39">
                  <c:v>0.16750000000000001</c:v>
                </c:pt>
                <c:pt idx="40">
                  <c:v>0.16750000000000001</c:v>
                </c:pt>
                <c:pt idx="41">
                  <c:v>0.16750000000000001</c:v>
                </c:pt>
                <c:pt idx="42">
                  <c:v>0.16750000000000001</c:v>
                </c:pt>
                <c:pt idx="43">
                  <c:v>0.16750000000000001</c:v>
                </c:pt>
                <c:pt idx="44">
                  <c:v>0.16750000000000001</c:v>
                </c:pt>
                <c:pt idx="45">
                  <c:v>0.16750000000000001</c:v>
                </c:pt>
                <c:pt idx="46">
                  <c:v>0.16750000000000001</c:v>
                </c:pt>
                <c:pt idx="47">
                  <c:v>0.16750000000000001</c:v>
                </c:pt>
                <c:pt idx="48">
                  <c:v>0.16750000000000001</c:v>
                </c:pt>
                <c:pt idx="49">
                  <c:v>0.16750000000000001</c:v>
                </c:pt>
                <c:pt idx="50">
                  <c:v>0.16750000000000001</c:v>
                </c:pt>
                <c:pt idx="51">
                  <c:v>0.16750000000000001</c:v>
                </c:pt>
                <c:pt idx="52">
                  <c:v>0.16750000000000001</c:v>
                </c:pt>
                <c:pt idx="53">
                  <c:v>0.16750000000000001</c:v>
                </c:pt>
                <c:pt idx="54">
                  <c:v>0.16750000000000001</c:v>
                </c:pt>
                <c:pt idx="55">
                  <c:v>0.16750000000000001</c:v>
                </c:pt>
                <c:pt idx="56">
                  <c:v>0.16750000000000001</c:v>
                </c:pt>
                <c:pt idx="57">
                  <c:v>0.16750000000000001</c:v>
                </c:pt>
                <c:pt idx="58">
                  <c:v>0.16750000000000001</c:v>
                </c:pt>
                <c:pt idx="59">
                  <c:v>0.16750000000000001</c:v>
                </c:pt>
                <c:pt idx="60">
                  <c:v>0.16750000000000001</c:v>
                </c:pt>
                <c:pt idx="61">
                  <c:v>0.16750000000000001</c:v>
                </c:pt>
                <c:pt idx="62">
                  <c:v>0.16750000000000001</c:v>
                </c:pt>
                <c:pt idx="63">
                  <c:v>0.16750000000000001</c:v>
                </c:pt>
                <c:pt idx="64">
                  <c:v>0.16750000000000001</c:v>
                </c:pt>
                <c:pt idx="65">
                  <c:v>0.16750000000000001</c:v>
                </c:pt>
                <c:pt idx="66">
                  <c:v>0.16750000000000001</c:v>
                </c:pt>
                <c:pt idx="67">
                  <c:v>0.16750000000000001</c:v>
                </c:pt>
                <c:pt idx="68">
                  <c:v>0.16750000000000001</c:v>
                </c:pt>
                <c:pt idx="69">
                  <c:v>0.16750000000000001</c:v>
                </c:pt>
                <c:pt idx="70">
                  <c:v>0.16750000000000001</c:v>
                </c:pt>
                <c:pt idx="71">
                  <c:v>0.16750000000000001</c:v>
                </c:pt>
                <c:pt idx="72">
                  <c:v>0.16750000000000001</c:v>
                </c:pt>
                <c:pt idx="73">
                  <c:v>0.16750000000000001</c:v>
                </c:pt>
                <c:pt idx="74">
                  <c:v>0.16750000000000001</c:v>
                </c:pt>
                <c:pt idx="75">
                  <c:v>0.16750000000000001</c:v>
                </c:pt>
                <c:pt idx="76">
                  <c:v>0.16750000000000001</c:v>
                </c:pt>
                <c:pt idx="77">
                  <c:v>0.16750000000000001</c:v>
                </c:pt>
                <c:pt idx="78">
                  <c:v>0.16750000000000001</c:v>
                </c:pt>
                <c:pt idx="79">
                  <c:v>0.16750000000000001</c:v>
                </c:pt>
                <c:pt idx="80">
                  <c:v>0.16750000000000001</c:v>
                </c:pt>
                <c:pt idx="81">
                  <c:v>0.16750000000000001</c:v>
                </c:pt>
                <c:pt idx="82">
                  <c:v>0.16750000000000001</c:v>
                </c:pt>
                <c:pt idx="83">
                  <c:v>0.16750000000000001</c:v>
                </c:pt>
                <c:pt idx="84">
                  <c:v>0.16750000000000001</c:v>
                </c:pt>
                <c:pt idx="85">
                  <c:v>0.16750000000000001</c:v>
                </c:pt>
                <c:pt idx="86">
                  <c:v>0.16750000000000001</c:v>
                </c:pt>
                <c:pt idx="87">
                  <c:v>0.16750000000000001</c:v>
                </c:pt>
                <c:pt idx="88">
                  <c:v>0.16750000000000001</c:v>
                </c:pt>
                <c:pt idx="89">
                  <c:v>0.16750000000000001</c:v>
                </c:pt>
                <c:pt idx="90">
                  <c:v>0.16750000000000001</c:v>
                </c:pt>
                <c:pt idx="91">
                  <c:v>0.16750000000000001</c:v>
                </c:pt>
                <c:pt idx="92">
                  <c:v>0.16750000000000001</c:v>
                </c:pt>
                <c:pt idx="93">
                  <c:v>0.16750000000000001</c:v>
                </c:pt>
                <c:pt idx="94">
                  <c:v>0.16750000000000001</c:v>
                </c:pt>
                <c:pt idx="95">
                  <c:v>0.16750000000000001</c:v>
                </c:pt>
                <c:pt idx="96">
                  <c:v>0.16750000000000001</c:v>
                </c:pt>
                <c:pt idx="97">
                  <c:v>0.16750000000000001</c:v>
                </c:pt>
                <c:pt idx="98">
                  <c:v>0.16750000000000001</c:v>
                </c:pt>
                <c:pt idx="99">
                  <c:v>0.16750000000000001</c:v>
                </c:pt>
                <c:pt idx="100">
                  <c:v>0.16750000000000001</c:v>
                </c:pt>
                <c:pt idx="101">
                  <c:v>0.16750000000000001</c:v>
                </c:pt>
                <c:pt idx="102">
                  <c:v>0.16750000000000001</c:v>
                </c:pt>
                <c:pt idx="103">
                  <c:v>0.16750000000000001</c:v>
                </c:pt>
                <c:pt idx="104">
                  <c:v>0.16750000000000001</c:v>
                </c:pt>
                <c:pt idx="105">
                  <c:v>0.16750000000000001</c:v>
                </c:pt>
                <c:pt idx="106">
                  <c:v>0.16750000000000001</c:v>
                </c:pt>
                <c:pt idx="107">
                  <c:v>0.16750000000000001</c:v>
                </c:pt>
                <c:pt idx="108">
                  <c:v>0.16750000000000001</c:v>
                </c:pt>
                <c:pt idx="109">
                  <c:v>0.16750000000000001</c:v>
                </c:pt>
                <c:pt idx="110">
                  <c:v>0.16750000000000001</c:v>
                </c:pt>
                <c:pt idx="111">
                  <c:v>0.16750000000000001</c:v>
                </c:pt>
                <c:pt idx="112">
                  <c:v>0.16750000000000001</c:v>
                </c:pt>
                <c:pt idx="113">
                  <c:v>0.16750000000000001</c:v>
                </c:pt>
                <c:pt idx="114">
                  <c:v>0.16750000000000001</c:v>
                </c:pt>
                <c:pt idx="115">
                  <c:v>0.16750000000000001</c:v>
                </c:pt>
                <c:pt idx="116">
                  <c:v>0.16750000000000001</c:v>
                </c:pt>
                <c:pt idx="117">
                  <c:v>0.16750000000000001</c:v>
                </c:pt>
                <c:pt idx="118">
                  <c:v>0.16750000000000001</c:v>
                </c:pt>
                <c:pt idx="119">
                  <c:v>0.16750000000000001</c:v>
                </c:pt>
                <c:pt idx="120">
                  <c:v>0.16750000000000001</c:v>
                </c:pt>
                <c:pt idx="121">
                  <c:v>0.16750000000000001</c:v>
                </c:pt>
                <c:pt idx="122">
                  <c:v>0.16750000000000001</c:v>
                </c:pt>
                <c:pt idx="123">
                  <c:v>0.16750000000000001</c:v>
                </c:pt>
                <c:pt idx="124">
                  <c:v>0.16750000000000001</c:v>
                </c:pt>
                <c:pt idx="125">
                  <c:v>0.16750000000000001</c:v>
                </c:pt>
                <c:pt idx="126">
                  <c:v>0.16750000000000001</c:v>
                </c:pt>
                <c:pt idx="127">
                  <c:v>0.16750000000000001</c:v>
                </c:pt>
                <c:pt idx="128">
                  <c:v>0.16750000000000001</c:v>
                </c:pt>
                <c:pt idx="129">
                  <c:v>0.16750000000000001</c:v>
                </c:pt>
                <c:pt idx="130">
                  <c:v>0.16750000000000001</c:v>
                </c:pt>
                <c:pt idx="131">
                  <c:v>0.16750000000000001</c:v>
                </c:pt>
                <c:pt idx="132">
                  <c:v>0.16750000000000001</c:v>
                </c:pt>
                <c:pt idx="133">
                  <c:v>0.16750000000000001</c:v>
                </c:pt>
                <c:pt idx="134">
                  <c:v>0.16750000000000001</c:v>
                </c:pt>
                <c:pt idx="135">
                  <c:v>0.16750000000000001</c:v>
                </c:pt>
                <c:pt idx="136">
                  <c:v>0.16750000000000001</c:v>
                </c:pt>
                <c:pt idx="137">
                  <c:v>0.16750000000000001</c:v>
                </c:pt>
                <c:pt idx="138">
                  <c:v>0.16750000000000001</c:v>
                </c:pt>
                <c:pt idx="139">
                  <c:v>0.16750000000000001</c:v>
                </c:pt>
                <c:pt idx="140">
                  <c:v>0.16750000000000001</c:v>
                </c:pt>
                <c:pt idx="141">
                  <c:v>0.16750000000000001</c:v>
                </c:pt>
                <c:pt idx="142">
                  <c:v>0.16750000000000001</c:v>
                </c:pt>
                <c:pt idx="143">
                  <c:v>0.16750000000000001</c:v>
                </c:pt>
                <c:pt idx="144">
                  <c:v>0.16750000000000001</c:v>
                </c:pt>
                <c:pt idx="145">
                  <c:v>0.16750000000000001</c:v>
                </c:pt>
                <c:pt idx="146">
                  <c:v>0.16750000000000001</c:v>
                </c:pt>
                <c:pt idx="147">
                  <c:v>0.16750000000000001</c:v>
                </c:pt>
                <c:pt idx="148">
                  <c:v>0.16750000000000001</c:v>
                </c:pt>
                <c:pt idx="149">
                  <c:v>0.16750000000000001</c:v>
                </c:pt>
                <c:pt idx="150">
                  <c:v>0.16750000000000001</c:v>
                </c:pt>
                <c:pt idx="151">
                  <c:v>0.16750000000000001</c:v>
                </c:pt>
                <c:pt idx="152">
                  <c:v>0.16750000000000001</c:v>
                </c:pt>
                <c:pt idx="153">
                  <c:v>0.16750000000000001</c:v>
                </c:pt>
                <c:pt idx="154">
                  <c:v>0.16750000000000001</c:v>
                </c:pt>
                <c:pt idx="155">
                  <c:v>0.16750000000000001</c:v>
                </c:pt>
                <c:pt idx="156">
                  <c:v>0.16750000000000001</c:v>
                </c:pt>
                <c:pt idx="157">
                  <c:v>0.16750000000000001</c:v>
                </c:pt>
                <c:pt idx="158">
                  <c:v>0.16750000000000001</c:v>
                </c:pt>
                <c:pt idx="159">
                  <c:v>0.16750000000000001</c:v>
                </c:pt>
                <c:pt idx="160">
                  <c:v>0.16750000000000001</c:v>
                </c:pt>
                <c:pt idx="161">
                  <c:v>0.16750000000000001</c:v>
                </c:pt>
                <c:pt idx="162">
                  <c:v>0.16750000000000001</c:v>
                </c:pt>
                <c:pt idx="163">
                  <c:v>0.16750000000000001</c:v>
                </c:pt>
                <c:pt idx="164">
                  <c:v>0.16750000000000001</c:v>
                </c:pt>
                <c:pt idx="165">
                  <c:v>0.16750000000000001</c:v>
                </c:pt>
                <c:pt idx="166">
                  <c:v>0.16750000000000001</c:v>
                </c:pt>
                <c:pt idx="167">
                  <c:v>0.16750000000000001</c:v>
                </c:pt>
                <c:pt idx="168">
                  <c:v>0.16750000000000001</c:v>
                </c:pt>
                <c:pt idx="169">
                  <c:v>0.16750000000000001</c:v>
                </c:pt>
                <c:pt idx="170">
                  <c:v>0.16750000000000001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C25-40E4-BE57-5828CE1A1542}"/>
            </c:ext>
          </c:extLst>
        </c:ser>
        <c:ser>
          <c:idx val="4"/>
          <c:order val="4"/>
          <c:tx>
            <c:v>Беларусь</c:v>
          </c:tx>
          <c:spPr>
            <a:ln w="19050" cap="rnd">
              <a:solidFill>
                <a:srgbClr val="007C30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7C3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0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Лист1!$F$367:$F$537</c:f>
              <c:numCache>
                <c:formatCode>0.00%</c:formatCode>
                <c:ptCount val="171"/>
                <c:pt idx="0">
                  <c:v>0.12</c:v>
                </c:pt>
                <c:pt idx="1">
                  <c:v>0.12</c:v>
                </c:pt>
                <c:pt idx="2">
                  <c:v>0.12</c:v>
                </c:pt>
                <c:pt idx="3">
                  <c:v>0.12</c:v>
                </c:pt>
                <c:pt idx="4">
                  <c:v>0.12</c:v>
                </c:pt>
                <c:pt idx="5">
                  <c:v>0.12</c:v>
                </c:pt>
                <c:pt idx="6">
                  <c:v>0.12</c:v>
                </c:pt>
                <c:pt idx="7">
                  <c:v>0.12</c:v>
                </c:pt>
                <c:pt idx="8">
                  <c:v>0.12</c:v>
                </c:pt>
                <c:pt idx="9">
                  <c:v>0.12</c:v>
                </c:pt>
                <c:pt idx="10">
                  <c:v>0.12</c:v>
                </c:pt>
                <c:pt idx="11">
                  <c:v>0.12</c:v>
                </c:pt>
                <c:pt idx="12">
                  <c:v>0.12</c:v>
                </c:pt>
                <c:pt idx="13">
                  <c:v>0.12</c:v>
                </c:pt>
                <c:pt idx="14">
                  <c:v>0.12</c:v>
                </c:pt>
                <c:pt idx="15">
                  <c:v>0.12</c:v>
                </c:pt>
                <c:pt idx="16">
                  <c:v>0.12</c:v>
                </c:pt>
                <c:pt idx="17">
                  <c:v>0.12</c:v>
                </c:pt>
                <c:pt idx="18">
                  <c:v>0.12</c:v>
                </c:pt>
                <c:pt idx="19">
                  <c:v>0.12</c:v>
                </c:pt>
                <c:pt idx="20">
                  <c:v>0.12</c:v>
                </c:pt>
                <c:pt idx="21">
                  <c:v>0.12</c:v>
                </c:pt>
                <c:pt idx="22">
                  <c:v>0.115</c:v>
                </c:pt>
                <c:pt idx="23">
                  <c:v>0.115</c:v>
                </c:pt>
                <c:pt idx="24">
                  <c:v>0.115</c:v>
                </c:pt>
                <c:pt idx="25">
                  <c:v>0.115</c:v>
                </c:pt>
                <c:pt idx="26">
                  <c:v>0.115</c:v>
                </c:pt>
                <c:pt idx="27">
                  <c:v>0.115</c:v>
                </c:pt>
                <c:pt idx="28">
                  <c:v>0.115</c:v>
                </c:pt>
                <c:pt idx="29">
                  <c:v>0.115</c:v>
                </c:pt>
                <c:pt idx="30">
                  <c:v>0.115</c:v>
                </c:pt>
                <c:pt idx="31">
                  <c:v>0.115</c:v>
                </c:pt>
                <c:pt idx="32">
                  <c:v>0.115</c:v>
                </c:pt>
                <c:pt idx="33">
                  <c:v>0.115</c:v>
                </c:pt>
                <c:pt idx="34">
                  <c:v>0.115</c:v>
                </c:pt>
                <c:pt idx="35">
                  <c:v>0.115</c:v>
                </c:pt>
                <c:pt idx="36">
                  <c:v>0.115</c:v>
                </c:pt>
                <c:pt idx="37">
                  <c:v>0.115</c:v>
                </c:pt>
                <c:pt idx="38">
                  <c:v>0.115</c:v>
                </c:pt>
                <c:pt idx="39">
                  <c:v>0.115</c:v>
                </c:pt>
                <c:pt idx="40">
                  <c:v>0.115</c:v>
                </c:pt>
                <c:pt idx="41">
                  <c:v>0.115</c:v>
                </c:pt>
                <c:pt idx="42">
                  <c:v>0.115</c:v>
                </c:pt>
                <c:pt idx="43">
                  <c:v>0.115</c:v>
                </c:pt>
                <c:pt idx="44">
                  <c:v>0.115</c:v>
                </c:pt>
                <c:pt idx="45">
                  <c:v>0.115</c:v>
                </c:pt>
                <c:pt idx="46">
                  <c:v>0.115</c:v>
                </c:pt>
                <c:pt idx="47">
                  <c:v>0.115</c:v>
                </c:pt>
                <c:pt idx="48">
                  <c:v>0.115</c:v>
                </c:pt>
                <c:pt idx="49">
                  <c:v>0.115</c:v>
                </c:pt>
                <c:pt idx="50">
                  <c:v>0.115</c:v>
                </c:pt>
                <c:pt idx="51">
                  <c:v>0.115</c:v>
                </c:pt>
                <c:pt idx="52">
                  <c:v>0.115</c:v>
                </c:pt>
                <c:pt idx="53">
                  <c:v>0.115</c:v>
                </c:pt>
                <c:pt idx="54">
                  <c:v>0.115</c:v>
                </c:pt>
                <c:pt idx="55">
                  <c:v>0.115</c:v>
                </c:pt>
                <c:pt idx="56">
                  <c:v>0.115</c:v>
                </c:pt>
                <c:pt idx="57">
                  <c:v>0.115</c:v>
                </c:pt>
                <c:pt idx="58">
                  <c:v>0.115</c:v>
                </c:pt>
                <c:pt idx="59">
                  <c:v>0.11</c:v>
                </c:pt>
                <c:pt idx="60">
                  <c:v>0.11</c:v>
                </c:pt>
                <c:pt idx="61">
                  <c:v>0.11</c:v>
                </c:pt>
                <c:pt idx="62">
                  <c:v>0.11</c:v>
                </c:pt>
                <c:pt idx="63">
                  <c:v>0.11</c:v>
                </c:pt>
                <c:pt idx="64">
                  <c:v>0.11</c:v>
                </c:pt>
                <c:pt idx="65">
                  <c:v>0.11</c:v>
                </c:pt>
                <c:pt idx="66">
                  <c:v>0.11</c:v>
                </c:pt>
                <c:pt idx="67">
                  <c:v>0.11</c:v>
                </c:pt>
                <c:pt idx="68">
                  <c:v>0.11</c:v>
                </c:pt>
                <c:pt idx="69">
                  <c:v>0.11</c:v>
                </c:pt>
                <c:pt idx="70">
                  <c:v>0.11</c:v>
                </c:pt>
                <c:pt idx="71">
                  <c:v>0.11</c:v>
                </c:pt>
                <c:pt idx="72">
                  <c:v>0.11</c:v>
                </c:pt>
                <c:pt idx="73">
                  <c:v>0.11</c:v>
                </c:pt>
                <c:pt idx="74">
                  <c:v>0.11</c:v>
                </c:pt>
                <c:pt idx="75">
                  <c:v>0.11</c:v>
                </c:pt>
                <c:pt idx="76">
                  <c:v>0.11</c:v>
                </c:pt>
                <c:pt idx="77">
                  <c:v>0.11</c:v>
                </c:pt>
                <c:pt idx="78">
                  <c:v>0.11</c:v>
                </c:pt>
                <c:pt idx="79">
                  <c:v>0.11</c:v>
                </c:pt>
                <c:pt idx="80">
                  <c:v>0.11</c:v>
                </c:pt>
                <c:pt idx="81">
                  <c:v>0.11</c:v>
                </c:pt>
                <c:pt idx="82">
                  <c:v>0.11</c:v>
                </c:pt>
                <c:pt idx="83">
                  <c:v>0.11</c:v>
                </c:pt>
                <c:pt idx="84">
                  <c:v>0.11</c:v>
                </c:pt>
                <c:pt idx="85">
                  <c:v>0.11</c:v>
                </c:pt>
                <c:pt idx="86">
                  <c:v>0.11</c:v>
                </c:pt>
                <c:pt idx="87">
                  <c:v>0.11</c:v>
                </c:pt>
                <c:pt idx="88">
                  <c:v>0.11</c:v>
                </c:pt>
                <c:pt idx="89">
                  <c:v>0.11</c:v>
                </c:pt>
                <c:pt idx="90">
                  <c:v>0.11</c:v>
                </c:pt>
                <c:pt idx="91">
                  <c:v>0.11</c:v>
                </c:pt>
                <c:pt idx="92">
                  <c:v>0.105</c:v>
                </c:pt>
                <c:pt idx="93">
                  <c:v>0.105</c:v>
                </c:pt>
                <c:pt idx="94">
                  <c:v>0.105</c:v>
                </c:pt>
                <c:pt idx="95">
                  <c:v>0.105</c:v>
                </c:pt>
                <c:pt idx="96">
                  <c:v>0.105</c:v>
                </c:pt>
                <c:pt idx="97">
                  <c:v>0.105</c:v>
                </c:pt>
                <c:pt idx="98">
                  <c:v>0.105</c:v>
                </c:pt>
                <c:pt idx="99">
                  <c:v>0.105</c:v>
                </c:pt>
                <c:pt idx="100">
                  <c:v>0.105</c:v>
                </c:pt>
                <c:pt idx="101">
                  <c:v>0.105</c:v>
                </c:pt>
                <c:pt idx="102">
                  <c:v>0.105</c:v>
                </c:pt>
                <c:pt idx="103">
                  <c:v>0.105</c:v>
                </c:pt>
                <c:pt idx="104">
                  <c:v>0.105</c:v>
                </c:pt>
                <c:pt idx="105">
                  <c:v>0.105</c:v>
                </c:pt>
                <c:pt idx="106">
                  <c:v>0.105</c:v>
                </c:pt>
                <c:pt idx="107">
                  <c:v>0.105</c:v>
                </c:pt>
                <c:pt idx="108">
                  <c:v>0.105</c:v>
                </c:pt>
                <c:pt idx="109">
                  <c:v>0.105</c:v>
                </c:pt>
                <c:pt idx="110">
                  <c:v>0.105</c:v>
                </c:pt>
                <c:pt idx="111">
                  <c:v>0.105</c:v>
                </c:pt>
                <c:pt idx="112">
                  <c:v>0.105</c:v>
                </c:pt>
                <c:pt idx="113">
                  <c:v>0.105</c:v>
                </c:pt>
                <c:pt idx="114">
                  <c:v>0.105</c:v>
                </c:pt>
                <c:pt idx="115">
                  <c:v>0.105</c:v>
                </c:pt>
                <c:pt idx="116">
                  <c:v>0.105</c:v>
                </c:pt>
                <c:pt idx="117">
                  <c:v>0.105</c:v>
                </c:pt>
                <c:pt idx="118">
                  <c:v>0.105</c:v>
                </c:pt>
                <c:pt idx="119">
                  <c:v>0.105</c:v>
                </c:pt>
                <c:pt idx="120">
                  <c:v>0.105</c:v>
                </c:pt>
                <c:pt idx="121">
                  <c:v>0.1</c:v>
                </c:pt>
                <c:pt idx="122">
                  <c:v>0.1</c:v>
                </c:pt>
                <c:pt idx="123">
                  <c:v>0.1</c:v>
                </c:pt>
                <c:pt idx="124">
                  <c:v>0.1</c:v>
                </c:pt>
                <c:pt idx="125">
                  <c:v>0.1</c:v>
                </c:pt>
                <c:pt idx="126">
                  <c:v>0.1</c:v>
                </c:pt>
                <c:pt idx="127">
                  <c:v>0.1</c:v>
                </c:pt>
                <c:pt idx="128">
                  <c:v>0.1</c:v>
                </c:pt>
                <c:pt idx="129">
                  <c:v>0.1</c:v>
                </c:pt>
                <c:pt idx="130">
                  <c:v>0.1</c:v>
                </c:pt>
                <c:pt idx="131">
                  <c:v>0.1</c:v>
                </c:pt>
                <c:pt idx="132">
                  <c:v>0.1</c:v>
                </c:pt>
                <c:pt idx="133">
                  <c:v>0.1</c:v>
                </c:pt>
                <c:pt idx="134">
                  <c:v>0.1</c:v>
                </c:pt>
                <c:pt idx="135">
                  <c:v>0.1</c:v>
                </c:pt>
                <c:pt idx="136">
                  <c:v>0.1</c:v>
                </c:pt>
                <c:pt idx="137">
                  <c:v>0.1</c:v>
                </c:pt>
                <c:pt idx="138">
                  <c:v>0.1</c:v>
                </c:pt>
                <c:pt idx="139">
                  <c:v>0.1</c:v>
                </c:pt>
                <c:pt idx="140">
                  <c:v>0.1</c:v>
                </c:pt>
                <c:pt idx="141">
                  <c:v>0.1</c:v>
                </c:pt>
                <c:pt idx="142">
                  <c:v>0.1</c:v>
                </c:pt>
                <c:pt idx="143">
                  <c:v>0.1</c:v>
                </c:pt>
                <c:pt idx="144">
                  <c:v>0.1</c:v>
                </c:pt>
                <c:pt idx="145">
                  <c:v>0.1</c:v>
                </c:pt>
                <c:pt idx="146">
                  <c:v>0.1</c:v>
                </c:pt>
                <c:pt idx="147">
                  <c:v>0.1</c:v>
                </c:pt>
                <c:pt idx="148">
                  <c:v>0.1</c:v>
                </c:pt>
                <c:pt idx="149">
                  <c:v>0.1</c:v>
                </c:pt>
                <c:pt idx="150">
                  <c:v>9.7500000000000003E-2</c:v>
                </c:pt>
                <c:pt idx="151">
                  <c:v>9.7500000000000003E-2</c:v>
                </c:pt>
                <c:pt idx="152">
                  <c:v>9.7500000000000003E-2</c:v>
                </c:pt>
                <c:pt idx="153">
                  <c:v>9.7500000000000003E-2</c:v>
                </c:pt>
                <c:pt idx="154">
                  <c:v>9.7500000000000003E-2</c:v>
                </c:pt>
                <c:pt idx="155">
                  <c:v>9.7500000000000003E-2</c:v>
                </c:pt>
                <c:pt idx="156">
                  <c:v>9.7500000000000003E-2</c:v>
                </c:pt>
                <c:pt idx="157">
                  <c:v>9.7500000000000003E-2</c:v>
                </c:pt>
                <c:pt idx="158">
                  <c:v>9.7500000000000003E-2</c:v>
                </c:pt>
                <c:pt idx="159">
                  <c:v>9.7500000000000003E-2</c:v>
                </c:pt>
                <c:pt idx="160">
                  <c:v>9.7500000000000003E-2</c:v>
                </c:pt>
                <c:pt idx="161">
                  <c:v>9.7500000000000003E-2</c:v>
                </c:pt>
                <c:pt idx="162">
                  <c:v>9.7500000000000003E-2</c:v>
                </c:pt>
                <c:pt idx="163">
                  <c:v>9.7500000000000003E-2</c:v>
                </c:pt>
                <c:pt idx="164">
                  <c:v>9.7500000000000003E-2</c:v>
                </c:pt>
                <c:pt idx="165">
                  <c:v>9.7500000000000003E-2</c:v>
                </c:pt>
                <c:pt idx="166">
                  <c:v>9.7500000000000003E-2</c:v>
                </c:pt>
                <c:pt idx="167">
                  <c:v>9.7500000000000003E-2</c:v>
                </c:pt>
                <c:pt idx="168">
                  <c:v>9.7500000000000003E-2</c:v>
                </c:pt>
                <c:pt idx="169">
                  <c:v>9.7500000000000003E-2</c:v>
                </c:pt>
                <c:pt idx="170">
                  <c:v>9.7500000000000003E-2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C25-40E4-BE57-5828CE1A1542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ЮАР</c:v>
                </c:pt>
              </c:strCache>
            </c:strRef>
          </c:tx>
          <c:spPr>
            <a:ln w="19050" cap="rnd">
              <a:solidFill>
                <a:srgbClr val="001489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1489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1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Лист1!$G$367:$G$537</c:f>
              <c:numCache>
                <c:formatCode>0.00%</c:formatCode>
                <c:ptCount val="171"/>
                <c:pt idx="0">
                  <c:v>7.0000000000000007E-2</c:v>
                </c:pt>
                <c:pt idx="1">
                  <c:v>7.0000000000000007E-2</c:v>
                </c:pt>
                <c:pt idx="2">
                  <c:v>7.0000000000000007E-2</c:v>
                </c:pt>
                <c:pt idx="3">
                  <c:v>7.0000000000000007E-2</c:v>
                </c:pt>
                <c:pt idx="4">
                  <c:v>7.0000000000000007E-2</c:v>
                </c:pt>
                <c:pt idx="5">
                  <c:v>7.0000000000000007E-2</c:v>
                </c:pt>
                <c:pt idx="6">
                  <c:v>7.0000000000000007E-2</c:v>
                </c:pt>
                <c:pt idx="7">
                  <c:v>7.0000000000000007E-2</c:v>
                </c:pt>
                <c:pt idx="8">
                  <c:v>7.0000000000000007E-2</c:v>
                </c:pt>
                <c:pt idx="9">
                  <c:v>7.0000000000000007E-2</c:v>
                </c:pt>
                <c:pt idx="10">
                  <c:v>7.0000000000000007E-2</c:v>
                </c:pt>
                <c:pt idx="11">
                  <c:v>7.0000000000000007E-2</c:v>
                </c:pt>
                <c:pt idx="12">
                  <c:v>7.0000000000000007E-2</c:v>
                </c:pt>
                <c:pt idx="13">
                  <c:v>7.0000000000000007E-2</c:v>
                </c:pt>
                <c:pt idx="14">
                  <c:v>7.0000000000000007E-2</c:v>
                </c:pt>
                <c:pt idx="15">
                  <c:v>7.0000000000000007E-2</c:v>
                </c:pt>
                <c:pt idx="16">
                  <c:v>7.0000000000000007E-2</c:v>
                </c:pt>
                <c:pt idx="17">
                  <c:v>7.0000000000000007E-2</c:v>
                </c:pt>
                <c:pt idx="18">
                  <c:v>7.0000000000000007E-2</c:v>
                </c:pt>
                <c:pt idx="19">
                  <c:v>7.0000000000000007E-2</c:v>
                </c:pt>
                <c:pt idx="20">
                  <c:v>7.0000000000000007E-2</c:v>
                </c:pt>
                <c:pt idx="21">
                  <c:v>7.0000000000000007E-2</c:v>
                </c:pt>
                <c:pt idx="22">
                  <c:v>7.0000000000000007E-2</c:v>
                </c:pt>
                <c:pt idx="23">
                  <c:v>7.0000000000000007E-2</c:v>
                </c:pt>
                <c:pt idx="24">
                  <c:v>7.0000000000000007E-2</c:v>
                </c:pt>
                <c:pt idx="25">
                  <c:v>7.2499999999999995E-2</c:v>
                </c:pt>
                <c:pt idx="26">
                  <c:v>7.2499999999999995E-2</c:v>
                </c:pt>
                <c:pt idx="27">
                  <c:v>7.2499999999999995E-2</c:v>
                </c:pt>
                <c:pt idx="28">
                  <c:v>7.2499999999999995E-2</c:v>
                </c:pt>
                <c:pt idx="29">
                  <c:v>7.2499999999999995E-2</c:v>
                </c:pt>
                <c:pt idx="30">
                  <c:v>7.2499999999999995E-2</c:v>
                </c:pt>
                <c:pt idx="31">
                  <c:v>7.2499999999999995E-2</c:v>
                </c:pt>
                <c:pt idx="32">
                  <c:v>7.2499999999999995E-2</c:v>
                </c:pt>
                <c:pt idx="33">
                  <c:v>7.2499999999999995E-2</c:v>
                </c:pt>
                <c:pt idx="34">
                  <c:v>7.2499999999999995E-2</c:v>
                </c:pt>
                <c:pt idx="35">
                  <c:v>7.2499999999999995E-2</c:v>
                </c:pt>
                <c:pt idx="36">
                  <c:v>7.2499999999999995E-2</c:v>
                </c:pt>
                <c:pt idx="37">
                  <c:v>7.2499999999999995E-2</c:v>
                </c:pt>
                <c:pt idx="38">
                  <c:v>7.2499999999999995E-2</c:v>
                </c:pt>
                <c:pt idx="39">
                  <c:v>7.2499999999999995E-2</c:v>
                </c:pt>
                <c:pt idx="40">
                  <c:v>7.2499999999999995E-2</c:v>
                </c:pt>
                <c:pt idx="41">
                  <c:v>7.2499999999999995E-2</c:v>
                </c:pt>
                <c:pt idx="42">
                  <c:v>7.2499999999999995E-2</c:v>
                </c:pt>
                <c:pt idx="43">
                  <c:v>7.2499999999999995E-2</c:v>
                </c:pt>
                <c:pt idx="44">
                  <c:v>7.2499999999999995E-2</c:v>
                </c:pt>
                <c:pt idx="45">
                  <c:v>7.2499999999999995E-2</c:v>
                </c:pt>
                <c:pt idx="46">
                  <c:v>7.2499999999999995E-2</c:v>
                </c:pt>
                <c:pt idx="47">
                  <c:v>7.2499999999999995E-2</c:v>
                </c:pt>
                <c:pt idx="48">
                  <c:v>7.2499999999999995E-2</c:v>
                </c:pt>
                <c:pt idx="49">
                  <c:v>7.2499999999999995E-2</c:v>
                </c:pt>
                <c:pt idx="50">
                  <c:v>7.2499999999999995E-2</c:v>
                </c:pt>
                <c:pt idx="51">
                  <c:v>7.2499999999999995E-2</c:v>
                </c:pt>
                <c:pt idx="52">
                  <c:v>7.2499999999999995E-2</c:v>
                </c:pt>
                <c:pt idx="53">
                  <c:v>7.2499999999999995E-2</c:v>
                </c:pt>
                <c:pt idx="54">
                  <c:v>7.2499999999999995E-2</c:v>
                </c:pt>
                <c:pt idx="55">
                  <c:v>7.2499999999999995E-2</c:v>
                </c:pt>
                <c:pt idx="56">
                  <c:v>7.2499999999999995E-2</c:v>
                </c:pt>
                <c:pt idx="57">
                  <c:v>7.2499999999999995E-2</c:v>
                </c:pt>
                <c:pt idx="58">
                  <c:v>7.2499999999999995E-2</c:v>
                </c:pt>
                <c:pt idx="59">
                  <c:v>7.2499999999999995E-2</c:v>
                </c:pt>
                <c:pt idx="60">
                  <c:v>7.2499999999999995E-2</c:v>
                </c:pt>
                <c:pt idx="61">
                  <c:v>7.2499999999999995E-2</c:v>
                </c:pt>
                <c:pt idx="62">
                  <c:v>7.2499999999999995E-2</c:v>
                </c:pt>
                <c:pt idx="63">
                  <c:v>7.2499999999999995E-2</c:v>
                </c:pt>
                <c:pt idx="64">
                  <c:v>7.2499999999999995E-2</c:v>
                </c:pt>
                <c:pt idx="65">
                  <c:v>7.2499999999999995E-2</c:v>
                </c:pt>
                <c:pt idx="66">
                  <c:v>7.2499999999999995E-2</c:v>
                </c:pt>
                <c:pt idx="67">
                  <c:v>7.2499999999999995E-2</c:v>
                </c:pt>
                <c:pt idx="68">
                  <c:v>7.2499999999999995E-2</c:v>
                </c:pt>
                <c:pt idx="69">
                  <c:v>7.2499999999999995E-2</c:v>
                </c:pt>
                <c:pt idx="70">
                  <c:v>7.2499999999999995E-2</c:v>
                </c:pt>
                <c:pt idx="71">
                  <c:v>7.2499999999999995E-2</c:v>
                </c:pt>
                <c:pt idx="72">
                  <c:v>7.2499999999999995E-2</c:v>
                </c:pt>
                <c:pt idx="73">
                  <c:v>7.2499999999999995E-2</c:v>
                </c:pt>
                <c:pt idx="74">
                  <c:v>7.2499999999999995E-2</c:v>
                </c:pt>
                <c:pt idx="75">
                  <c:v>7.2499999999999995E-2</c:v>
                </c:pt>
                <c:pt idx="76">
                  <c:v>7.2499999999999995E-2</c:v>
                </c:pt>
                <c:pt idx="77">
                  <c:v>7.2499999999999995E-2</c:v>
                </c:pt>
                <c:pt idx="78">
                  <c:v>7.2499999999999995E-2</c:v>
                </c:pt>
                <c:pt idx="79">
                  <c:v>7.2499999999999995E-2</c:v>
                </c:pt>
                <c:pt idx="80">
                  <c:v>7.2499999999999995E-2</c:v>
                </c:pt>
                <c:pt idx="81">
                  <c:v>7.2499999999999995E-2</c:v>
                </c:pt>
                <c:pt idx="82">
                  <c:v>7.2499999999999995E-2</c:v>
                </c:pt>
                <c:pt idx="83">
                  <c:v>7.2499999999999995E-2</c:v>
                </c:pt>
                <c:pt idx="84">
                  <c:v>7.2499999999999995E-2</c:v>
                </c:pt>
                <c:pt idx="85">
                  <c:v>7.2499999999999995E-2</c:v>
                </c:pt>
                <c:pt idx="86">
                  <c:v>7.2499999999999995E-2</c:v>
                </c:pt>
                <c:pt idx="87">
                  <c:v>7.2499999999999995E-2</c:v>
                </c:pt>
                <c:pt idx="88">
                  <c:v>7.7499999999999999E-2</c:v>
                </c:pt>
                <c:pt idx="89">
                  <c:v>7.7499999999999999E-2</c:v>
                </c:pt>
                <c:pt idx="90">
                  <c:v>7.7499999999999999E-2</c:v>
                </c:pt>
                <c:pt idx="91">
                  <c:v>7.7499999999999999E-2</c:v>
                </c:pt>
                <c:pt idx="92">
                  <c:v>7.7499999999999999E-2</c:v>
                </c:pt>
                <c:pt idx="93">
                  <c:v>7.7499999999999999E-2</c:v>
                </c:pt>
                <c:pt idx="94">
                  <c:v>7.7499999999999999E-2</c:v>
                </c:pt>
                <c:pt idx="95">
                  <c:v>7.7499999999999999E-2</c:v>
                </c:pt>
                <c:pt idx="96">
                  <c:v>7.7499999999999999E-2</c:v>
                </c:pt>
                <c:pt idx="97">
                  <c:v>7.7499999999999999E-2</c:v>
                </c:pt>
                <c:pt idx="98">
                  <c:v>7.7499999999999999E-2</c:v>
                </c:pt>
                <c:pt idx="99">
                  <c:v>7.7499999999999999E-2</c:v>
                </c:pt>
                <c:pt idx="100">
                  <c:v>7.7499999999999999E-2</c:v>
                </c:pt>
                <c:pt idx="101">
                  <c:v>7.7499999999999999E-2</c:v>
                </c:pt>
                <c:pt idx="102">
                  <c:v>7.7499999999999999E-2</c:v>
                </c:pt>
                <c:pt idx="103">
                  <c:v>7.7499999999999999E-2</c:v>
                </c:pt>
                <c:pt idx="104">
                  <c:v>7.7499999999999999E-2</c:v>
                </c:pt>
                <c:pt idx="105">
                  <c:v>7.7499999999999999E-2</c:v>
                </c:pt>
                <c:pt idx="106">
                  <c:v>7.7499999999999999E-2</c:v>
                </c:pt>
                <c:pt idx="107">
                  <c:v>7.7499999999999999E-2</c:v>
                </c:pt>
                <c:pt idx="108">
                  <c:v>7.7499999999999999E-2</c:v>
                </c:pt>
                <c:pt idx="109">
                  <c:v>7.7499999999999999E-2</c:v>
                </c:pt>
                <c:pt idx="110">
                  <c:v>7.7499999999999999E-2</c:v>
                </c:pt>
                <c:pt idx="111">
                  <c:v>7.7499999999999999E-2</c:v>
                </c:pt>
                <c:pt idx="112">
                  <c:v>7.7499999999999999E-2</c:v>
                </c:pt>
                <c:pt idx="113">
                  <c:v>7.7499999999999999E-2</c:v>
                </c:pt>
                <c:pt idx="114">
                  <c:v>7.7499999999999999E-2</c:v>
                </c:pt>
                <c:pt idx="115">
                  <c:v>7.7499999999999999E-2</c:v>
                </c:pt>
                <c:pt idx="116">
                  <c:v>7.7499999999999999E-2</c:v>
                </c:pt>
                <c:pt idx="117">
                  <c:v>7.7499999999999999E-2</c:v>
                </c:pt>
                <c:pt idx="118">
                  <c:v>7.7499999999999999E-2</c:v>
                </c:pt>
                <c:pt idx="119">
                  <c:v>7.7499999999999999E-2</c:v>
                </c:pt>
                <c:pt idx="120">
                  <c:v>7.7499999999999999E-2</c:v>
                </c:pt>
                <c:pt idx="121">
                  <c:v>7.7499999999999999E-2</c:v>
                </c:pt>
                <c:pt idx="122">
                  <c:v>7.7499999999999999E-2</c:v>
                </c:pt>
                <c:pt idx="123">
                  <c:v>7.7499999999999999E-2</c:v>
                </c:pt>
                <c:pt idx="124">
                  <c:v>7.7499999999999999E-2</c:v>
                </c:pt>
                <c:pt idx="125">
                  <c:v>7.7499999999999999E-2</c:v>
                </c:pt>
                <c:pt idx="126">
                  <c:v>7.7499999999999999E-2</c:v>
                </c:pt>
                <c:pt idx="127">
                  <c:v>7.7499999999999999E-2</c:v>
                </c:pt>
                <c:pt idx="128">
                  <c:v>7.7499999999999999E-2</c:v>
                </c:pt>
                <c:pt idx="129">
                  <c:v>7.7499999999999999E-2</c:v>
                </c:pt>
                <c:pt idx="130">
                  <c:v>7.7499999999999999E-2</c:v>
                </c:pt>
                <c:pt idx="131">
                  <c:v>7.7499999999999999E-2</c:v>
                </c:pt>
                <c:pt idx="132">
                  <c:v>7.7499999999999999E-2</c:v>
                </c:pt>
                <c:pt idx="133">
                  <c:v>7.7499999999999999E-2</c:v>
                </c:pt>
                <c:pt idx="134">
                  <c:v>7.7499999999999999E-2</c:v>
                </c:pt>
                <c:pt idx="135">
                  <c:v>7.7499999999999999E-2</c:v>
                </c:pt>
                <c:pt idx="136">
                  <c:v>7.7499999999999999E-2</c:v>
                </c:pt>
                <c:pt idx="137">
                  <c:v>7.7499999999999999E-2</c:v>
                </c:pt>
                <c:pt idx="138">
                  <c:v>7.7499999999999999E-2</c:v>
                </c:pt>
                <c:pt idx="139">
                  <c:v>7.7499999999999999E-2</c:v>
                </c:pt>
                <c:pt idx="140">
                  <c:v>7.7499999999999999E-2</c:v>
                </c:pt>
                <c:pt idx="141">
                  <c:v>7.7499999999999999E-2</c:v>
                </c:pt>
                <c:pt idx="142">
                  <c:v>7.7499999999999999E-2</c:v>
                </c:pt>
                <c:pt idx="143">
                  <c:v>7.7499999999999999E-2</c:v>
                </c:pt>
                <c:pt idx="144">
                  <c:v>8.2500000000000004E-2</c:v>
                </c:pt>
                <c:pt idx="145">
                  <c:v>8.2500000000000004E-2</c:v>
                </c:pt>
                <c:pt idx="146">
                  <c:v>8.2500000000000004E-2</c:v>
                </c:pt>
                <c:pt idx="147">
                  <c:v>8.2500000000000004E-2</c:v>
                </c:pt>
                <c:pt idx="148">
                  <c:v>8.2500000000000004E-2</c:v>
                </c:pt>
                <c:pt idx="149">
                  <c:v>8.2500000000000004E-2</c:v>
                </c:pt>
                <c:pt idx="150">
                  <c:v>8.2500000000000004E-2</c:v>
                </c:pt>
                <c:pt idx="151">
                  <c:v>8.2500000000000004E-2</c:v>
                </c:pt>
                <c:pt idx="152">
                  <c:v>8.2500000000000004E-2</c:v>
                </c:pt>
                <c:pt idx="153">
                  <c:v>8.2500000000000004E-2</c:v>
                </c:pt>
                <c:pt idx="154">
                  <c:v>8.2500000000000004E-2</c:v>
                </c:pt>
                <c:pt idx="155">
                  <c:v>8.2500000000000004E-2</c:v>
                </c:pt>
                <c:pt idx="156">
                  <c:v>8.2500000000000004E-2</c:v>
                </c:pt>
                <c:pt idx="157">
                  <c:v>8.2500000000000004E-2</c:v>
                </c:pt>
                <c:pt idx="158">
                  <c:v>8.2500000000000004E-2</c:v>
                </c:pt>
                <c:pt idx="159">
                  <c:v>8.2500000000000004E-2</c:v>
                </c:pt>
                <c:pt idx="160">
                  <c:v>8.2500000000000004E-2</c:v>
                </c:pt>
                <c:pt idx="161">
                  <c:v>8.2500000000000004E-2</c:v>
                </c:pt>
                <c:pt idx="162">
                  <c:v>8.2500000000000004E-2</c:v>
                </c:pt>
                <c:pt idx="163">
                  <c:v>8.2500000000000004E-2</c:v>
                </c:pt>
                <c:pt idx="164">
                  <c:v>8.2500000000000004E-2</c:v>
                </c:pt>
                <c:pt idx="165">
                  <c:v>8.2500000000000004E-2</c:v>
                </c:pt>
                <c:pt idx="166">
                  <c:v>8.2500000000000004E-2</c:v>
                </c:pt>
                <c:pt idx="167">
                  <c:v>8.2500000000000004E-2</c:v>
                </c:pt>
                <c:pt idx="168">
                  <c:v>8.2500000000000004E-2</c:v>
                </c:pt>
                <c:pt idx="169">
                  <c:v>8.2500000000000004E-2</c:v>
                </c:pt>
                <c:pt idx="170">
                  <c:v>8.2500000000000004E-2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C25-40E4-BE57-5828CE1A1542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Россия</c:v>
                </c:pt>
              </c:strCache>
            </c:strRef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11"/>
              <c:spPr>
                <a:solidFill>
                  <a:schemeClr val="accent1">
                    <a:lumMod val="60000"/>
                  </a:schemeClr>
                </a:solidFill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2-0EF3-47B8-870C-4F11A413F3D8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Лист1!$H$367:$H$537</c:f>
              <c:numCache>
                <c:formatCode>0.00%</c:formatCode>
                <c:ptCount val="171"/>
                <c:pt idx="0">
                  <c:v>7.4999999999999997E-2</c:v>
                </c:pt>
                <c:pt idx="1">
                  <c:v>7.4999999999999997E-2</c:v>
                </c:pt>
                <c:pt idx="2">
                  <c:v>7.4999999999999997E-2</c:v>
                </c:pt>
                <c:pt idx="3">
                  <c:v>7.4999999999999997E-2</c:v>
                </c:pt>
                <c:pt idx="4">
                  <c:v>7.4999999999999997E-2</c:v>
                </c:pt>
                <c:pt idx="5">
                  <c:v>7.4999999999999997E-2</c:v>
                </c:pt>
                <c:pt idx="6">
                  <c:v>7.4999999999999997E-2</c:v>
                </c:pt>
                <c:pt idx="7">
                  <c:v>7.4999999999999997E-2</c:v>
                </c:pt>
                <c:pt idx="8">
                  <c:v>7.4999999999999997E-2</c:v>
                </c:pt>
                <c:pt idx="9">
                  <c:v>7.4999999999999997E-2</c:v>
                </c:pt>
                <c:pt idx="10">
                  <c:v>7.4999999999999997E-2</c:v>
                </c:pt>
                <c:pt idx="11">
                  <c:v>7.4999999999999997E-2</c:v>
                </c:pt>
                <c:pt idx="12">
                  <c:v>7.4999999999999997E-2</c:v>
                </c:pt>
                <c:pt idx="13">
                  <c:v>7.4999999999999997E-2</c:v>
                </c:pt>
                <c:pt idx="14">
                  <c:v>7.4999999999999997E-2</c:v>
                </c:pt>
                <c:pt idx="15">
                  <c:v>7.4999999999999997E-2</c:v>
                </c:pt>
                <c:pt idx="16">
                  <c:v>7.4999999999999997E-2</c:v>
                </c:pt>
                <c:pt idx="17">
                  <c:v>7.4999999999999997E-2</c:v>
                </c:pt>
                <c:pt idx="18">
                  <c:v>7.4999999999999997E-2</c:v>
                </c:pt>
                <c:pt idx="19">
                  <c:v>7.4999999999999997E-2</c:v>
                </c:pt>
                <c:pt idx="20">
                  <c:v>7.4999999999999997E-2</c:v>
                </c:pt>
                <c:pt idx="21">
                  <c:v>7.4999999999999997E-2</c:v>
                </c:pt>
                <c:pt idx="22">
                  <c:v>7.4999999999999997E-2</c:v>
                </c:pt>
                <c:pt idx="23">
                  <c:v>7.4999999999999997E-2</c:v>
                </c:pt>
                <c:pt idx="24">
                  <c:v>7.4999999999999997E-2</c:v>
                </c:pt>
                <c:pt idx="25">
                  <c:v>7.4999999999999997E-2</c:v>
                </c:pt>
                <c:pt idx="26">
                  <c:v>7.4999999999999997E-2</c:v>
                </c:pt>
                <c:pt idx="27">
                  <c:v>7.4999999999999997E-2</c:v>
                </c:pt>
                <c:pt idx="28">
                  <c:v>7.4999999999999997E-2</c:v>
                </c:pt>
                <c:pt idx="29">
                  <c:v>7.4999999999999997E-2</c:v>
                </c:pt>
                <c:pt idx="30">
                  <c:v>7.4999999999999997E-2</c:v>
                </c:pt>
                <c:pt idx="31">
                  <c:v>7.4999999999999997E-2</c:v>
                </c:pt>
                <c:pt idx="32">
                  <c:v>7.4999999999999997E-2</c:v>
                </c:pt>
                <c:pt idx="33">
                  <c:v>7.4999999999999997E-2</c:v>
                </c:pt>
                <c:pt idx="34">
                  <c:v>7.4999999999999997E-2</c:v>
                </c:pt>
                <c:pt idx="35">
                  <c:v>7.4999999999999997E-2</c:v>
                </c:pt>
                <c:pt idx="36">
                  <c:v>7.4999999999999997E-2</c:v>
                </c:pt>
                <c:pt idx="37">
                  <c:v>7.4999999999999997E-2</c:v>
                </c:pt>
                <c:pt idx="38">
                  <c:v>7.4999999999999997E-2</c:v>
                </c:pt>
                <c:pt idx="39">
                  <c:v>7.4999999999999997E-2</c:v>
                </c:pt>
                <c:pt idx="40">
                  <c:v>7.4999999999999997E-2</c:v>
                </c:pt>
                <c:pt idx="41">
                  <c:v>7.4999999999999997E-2</c:v>
                </c:pt>
                <c:pt idx="42">
                  <c:v>7.4999999999999997E-2</c:v>
                </c:pt>
                <c:pt idx="43">
                  <c:v>7.4999999999999997E-2</c:v>
                </c:pt>
                <c:pt idx="44">
                  <c:v>7.4999999999999997E-2</c:v>
                </c:pt>
                <c:pt idx="45">
                  <c:v>7.4999999999999997E-2</c:v>
                </c:pt>
                <c:pt idx="46">
                  <c:v>7.4999999999999997E-2</c:v>
                </c:pt>
                <c:pt idx="47">
                  <c:v>7.4999999999999997E-2</c:v>
                </c:pt>
                <c:pt idx="48">
                  <c:v>7.4999999999999997E-2</c:v>
                </c:pt>
                <c:pt idx="49">
                  <c:v>7.4999999999999997E-2</c:v>
                </c:pt>
                <c:pt idx="50">
                  <c:v>7.4999999999999997E-2</c:v>
                </c:pt>
                <c:pt idx="51">
                  <c:v>7.4999999999999997E-2</c:v>
                </c:pt>
                <c:pt idx="52">
                  <c:v>7.4999999999999997E-2</c:v>
                </c:pt>
                <c:pt idx="53">
                  <c:v>7.4999999999999997E-2</c:v>
                </c:pt>
                <c:pt idx="54">
                  <c:v>7.4999999999999997E-2</c:v>
                </c:pt>
                <c:pt idx="55">
                  <c:v>7.4999999999999997E-2</c:v>
                </c:pt>
                <c:pt idx="56">
                  <c:v>7.4999999999999997E-2</c:v>
                </c:pt>
                <c:pt idx="57">
                  <c:v>7.4999999999999997E-2</c:v>
                </c:pt>
                <c:pt idx="58">
                  <c:v>7.4999999999999997E-2</c:v>
                </c:pt>
                <c:pt idx="59">
                  <c:v>7.4999999999999997E-2</c:v>
                </c:pt>
                <c:pt idx="60">
                  <c:v>7.4999999999999997E-2</c:v>
                </c:pt>
                <c:pt idx="61">
                  <c:v>7.4999999999999997E-2</c:v>
                </c:pt>
                <c:pt idx="62">
                  <c:v>7.4999999999999997E-2</c:v>
                </c:pt>
                <c:pt idx="63">
                  <c:v>7.4999999999999997E-2</c:v>
                </c:pt>
                <c:pt idx="64">
                  <c:v>7.4999999999999997E-2</c:v>
                </c:pt>
                <c:pt idx="65">
                  <c:v>7.4999999999999997E-2</c:v>
                </c:pt>
                <c:pt idx="66">
                  <c:v>7.4999999999999997E-2</c:v>
                </c:pt>
                <c:pt idx="67">
                  <c:v>7.4999999999999997E-2</c:v>
                </c:pt>
                <c:pt idx="68">
                  <c:v>7.4999999999999997E-2</c:v>
                </c:pt>
                <c:pt idx="69">
                  <c:v>7.4999999999999997E-2</c:v>
                </c:pt>
                <c:pt idx="70">
                  <c:v>7.4999999999999997E-2</c:v>
                </c:pt>
                <c:pt idx="71">
                  <c:v>7.4999999999999997E-2</c:v>
                </c:pt>
                <c:pt idx="72">
                  <c:v>7.4999999999999997E-2</c:v>
                </c:pt>
                <c:pt idx="73">
                  <c:v>7.4999999999999997E-2</c:v>
                </c:pt>
                <c:pt idx="74">
                  <c:v>7.4999999999999997E-2</c:v>
                </c:pt>
                <c:pt idx="75">
                  <c:v>7.4999999999999997E-2</c:v>
                </c:pt>
                <c:pt idx="76">
                  <c:v>7.4999999999999997E-2</c:v>
                </c:pt>
                <c:pt idx="77">
                  <c:v>7.4999999999999997E-2</c:v>
                </c:pt>
                <c:pt idx="78">
                  <c:v>7.4999999999999997E-2</c:v>
                </c:pt>
                <c:pt idx="79">
                  <c:v>7.4999999999999997E-2</c:v>
                </c:pt>
                <c:pt idx="80">
                  <c:v>7.4999999999999997E-2</c:v>
                </c:pt>
                <c:pt idx="81">
                  <c:v>7.4999999999999997E-2</c:v>
                </c:pt>
                <c:pt idx="82">
                  <c:v>7.4999999999999997E-2</c:v>
                </c:pt>
                <c:pt idx="83">
                  <c:v>7.4999999999999997E-2</c:v>
                </c:pt>
                <c:pt idx="84">
                  <c:v>7.4999999999999997E-2</c:v>
                </c:pt>
                <c:pt idx="85">
                  <c:v>7.4999999999999997E-2</c:v>
                </c:pt>
                <c:pt idx="86">
                  <c:v>7.4999999999999997E-2</c:v>
                </c:pt>
                <c:pt idx="87">
                  <c:v>7.4999999999999997E-2</c:v>
                </c:pt>
                <c:pt idx="88">
                  <c:v>7.4999999999999997E-2</c:v>
                </c:pt>
                <c:pt idx="89">
                  <c:v>7.4999999999999997E-2</c:v>
                </c:pt>
                <c:pt idx="90">
                  <c:v>7.4999999999999997E-2</c:v>
                </c:pt>
                <c:pt idx="91">
                  <c:v>7.4999999999999997E-2</c:v>
                </c:pt>
                <c:pt idx="92">
                  <c:v>7.4999999999999997E-2</c:v>
                </c:pt>
                <c:pt idx="93">
                  <c:v>7.4999999999999997E-2</c:v>
                </c:pt>
                <c:pt idx="94">
                  <c:v>7.4999999999999997E-2</c:v>
                </c:pt>
                <c:pt idx="95">
                  <c:v>7.4999999999999997E-2</c:v>
                </c:pt>
                <c:pt idx="96">
                  <c:v>7.4999999999999997E-2</c:v>
                </c:pt>
                <c:pt idx="97">
                  <c:v>7.4999999999999997E-2</c:v>
                </c:pt>
                <c:pt idx="98">
                  <c:v>7.4999999999999997E-2</c:v>
                </c:pt>
                <c:pt idx="99">
                  <c:v>7.4999999999999997E-2</c:v>
                </c:pt>
                <c:pt idx="100">
                  <c:v>7.4999999999999997E-2</c:v>
                </c:pt>
                <c:pt idx="101">
                  <c:v>7.4999999999999997E-2</c:v>
                </c:pt>
                <c:pt idx="102">
                  <c:v>7.4999999999999997E-2</c:v>
                </c:pt>
                <c:pt idx="103">
                  <c:v>7.4999999999999997E-2</c:v>
                </c:pt>
                <c:pt idx="104">
                  <c:v>7.4999999999999997E-2</c:v>
                </c:pt>
                <c:pt idx="105">
                  <c:v>7.4999999999999997E-2</c:v>
                </c:pt>
                <c:pt idx="106">
                  <c:v>7.4999999999999997E-2</c:v>
                </c:pt>
                <c:pt idx="107">
                  <c:v>7.4999999999999997E-2</c:v>
                </c:pt>
                <c:pt idx="108">
                  <c:v>7.4999999999999997E-2</c:v>
                </c:pt>
                <c:pt idx="109">
                  <c:v>7.4999999999999997E-2</c:v>
                </c:pt>
                <c:pt idx="110">
                  <c:v>7.4999999999999997E-2</c:v>
                </c:pt>
                <c:pt idx="111">
                  <c:v>7.4999999999999997E-2</c:v>
                </c:pt>
                <c:pt idx="112">
                  <c:v>7.4999999999999997E-2</c:v>
                </c:pt>
                <c:pt idx="113">
                  <c:v>7.4999999999999997E-2</c:v>
                </c:pt>
                <c:pt idx="114">
                  <c:v>7.4999999999999997E-2</c:v>
                </c:pt>
                <c:pt idx="115">
                  <c:v>7.4999999999999997E-2</c:v>
                </c:pt>
                <c:pt idx="116">
                  <c:v>7.4999999999999997E-2</c:v>
                </c:pt>
                <c:pt idx="117">
                  <c:v>7.4999999999999997E-2</c:v>
                </c:pt>
                <c:pt idx="118">
                  <c:v>7.4999999999999997E-2</c:v>
                </c:pt>
                <c:pt idx="119">
                  <c:v>7.4999999999999997E-2</c:v>
                </c:pt>
                <c:pt idx="120">
                  <c:v>7.4999999999999997E-2</c:v>
                </c:pt>
                <c:pt idx="121">
                  <c:v>7.4999999999999997E-2</c:v>
                </c:pt>
                <c:pt idx="122">
                  <c:v>7.4999999999999997E-2</c:v>
                </c:pt>
                <c:pt idx="123">
                  <c:v>7.4999999999999997E-2</c:v>
                </c:pt>
                <c:pt idx="124">
                  <c:v>7.4999999999999997E-2</c:v>
                </c:pt>
                <c:pt idx="125">
                  <c:v>7.4999999999999997E-2</c:v>
                </c:pt>
                <c:pt idx="126">
                  <c:v>7.4999999999999997E-2</c:v>
                </c:pt>
                <c:pt idx="127">
                  <c:v>7.4999999999999997E-2</c:v>
                </c:pt>
                <c:pt idx="128">
                  <c:v>7.4999999999999997E-2</c:v>
                </c:pt>
                <c:pt idx="129">
                  <c:v>7.4999999999999997E-2</c:v>
                </c:pt>
                <c:pt idx="130">
                  <c:v>7.4999999999999997E-2</c:v>
                </c:pt>
                <c:pt idx="131">
                  <c:v>7.4999999999999997E-2</c:v>
                </c:pt>
                <c:pt idx="132">
                  <c:v>7.4999999999999997E-2</c:v>
                </c:pt>
                <c:pt idx="133">
                  <c:v>7.4999999999999997E-2</c:v>
                </c:pt>
                <c:pt idx="134">
                  <c:v>7.4999999999999997E-2</c:v>
                </c:pt>
                <c:pt idx="135">
                  <c:v>7.4999999999999997E-2</c:v>
                </c:pt>
                <c:pt idx="136">
                  <c:v>7.4999999999999997E-2</c:v>
                </c:pt>
                <c:pt idx="137">
                  <c:v>7.4999999999999997E-2</c:v>
                </c:pt>
                <c:pt idx="138">
                  <c:v>7.4999999999999997E-2</c:v>
                </c:pt>
                <c:pt idx="139">
                  <c:v>7.4999999999999997E-2</c:v>
                </c:pt>
                <c:pt idx="140">
                  <c:v>7.4999999999999997E-2</c:v>
                </c:pt>
                <c:pt idx="141">
                  <c:v>7.4999999999999997E-2</c:v>
                </c:pt>
                <c:pt idx="142">
                  <c:v>7.4999999999999997E-2</c:v>
                </c:pt>
                <c:pt idx="143">
                  <c:v>7.4999999999999997E-2</c:v>
                </c:pt>
                <c:pt idx="144">
                  <c:v>7.4999999999999997E-2</c:v>
                </c:pt>
                <c:pt idx="145">
                  <c:v>7.4999999999999997E-2</c:v>
                </c:pt>
                <c:pt idx="146">
                  <c:v>7.4999999999999997E-2</c:v>
                </c:pt>
                <c:pt idx="147">
                  <c:v>7.4999999999999997E-2</c:v>
                </c:pt>
                <c:pt idx="148">
                  <c:v>7.4999999999999997E-2</c:v>
                </c:pt>
                <c:pt idx="149">
                  <c:v>7.4999999999999997E-2</c:v>
                </c:pt>
                <c:pt idx="150">
                  <c:v>7.4999999999999997E-2</c:v>
                </c:pt>
                <c:pt idx="151">
                  <c:v>7.4999999999999997E-2</c:v>
                </c:pt>
                <c:pt idx="152">
                  <c:v>7.4999999999999997E-2</c:v>
                </c:pt>
                <c:pt idx="153">
                  <c:v>7.4999999999999997E-2</c:v>
                </c:pt>
                <c:pt idx="154">
                  <c:v>7.4999999999999997E-2</c:v>
                </c:pt>
                <c:pt idx="155">
                  <c:v>7.4999999999999997E-2</c:v>
                </c:pt>
                <c:pt idx="156">
                  <c:v>7.4999999999999997E-2</c:v>
                </c:pt>
                <c:pt idx="157">
                  <c:v>7.4999999999999997E-2</c:v>
                </c:pt>
                <c:pt idx="158">
                  <c:v>7.4999999999999997E-2</c:v>
                </c:pt>
                <c:pt idx="159">
                  <c:v>7.4999999999999997E-2</c:v>
                </c:pt>
                <c:pt idx="160">
                  <c:v>7.4999999999999997E-2</c:v>
                </c:pt>
                <c:pt idx="161">
                  <c:v>7.4999999999999997E-2</c:v>
                </c:pt>
                <c:pt idx="162">
                  <c:v>7.4999999999999997E-2</c:v>
                </c:pt>
                <c:pt idx="163">
                  <c:v>7.4999999999999997E-2</c:v>
                </c:pt>
                <c:pt idx="164">
                  <c:v>7.4999999999999997E-2</c:v>
                </c:pt>
                <c:pt idx="165">
                  <c:v>7.4999999999999997E-2</c:v>
                </c:pt>
                <c:pt idx="166">
                  <c:v>7.4999999999999997E-2</c:v>
                </c:pt>
                <c:pt idx="167">
                  <c:v>7.4999999999999997E-2</c:v>
                </c:pt>
                <c:pt idx="168">
                  <c:v>7.4999999999999997E-2</c:v>
                </c:pt>
                <c:pt idx="169">
                  <c:v>7.4999999999999997E-2</c:v>
                </c:pt>
                <c:pt idx="170">
                  <c:v>7.4999999999999997E-2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3C25-40E4-BE57-5828CE1A1542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Армения2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Лист1!$I$2:$I$366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C25-40E4-BE57-5828CE1A1542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Киргизия3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Лист1!$J$2:$J$366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3C25-40E4-BE57-5828CE1A1542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Казахстан4</c:v>
                </c:pt>
              </c:strCache>
            </c:strRef>
          </c:tx>
          <c:spPr>
            <a:ln w="28575" cap="rnd">
              <a:solidFill>
                <a:srgbClr val="8EC26A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Лист1!$K$2:$K$366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3C25-40E4-BE57-5828CE1A1542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Беларусь5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Лист1!$L$2:$L$366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3C25-40E4-BE57-5828CE1A1542}"/>
            </c:ext>
          </c:extLst>
        </c:ser>
        <c:ser>
          <c:idx val="11"/>
          <c:order val="11"/>
          <c:tx>
            <c:strRef>
              <c:f>Лист1!$M$1</c:f>
              <c:strCache>
                <c:ptCount val="1"/>
                <c:pt idx="0">
                  <c:v>ЮАР6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spPr>
              <a:ln w="2857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E-E380-4F72-8851-D6E7FF41A2CA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Лист1!$M$2:$M$366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3C25-40E4-BE57-5828CE1A1542}"/>
            </c:ext>
          </c:extLst>
        </c:ser>
        <c:ser>
          <c:idx val="12"/>
          <c:order val="12"/>
          <c:tx>
            <c:strRef>
              <c:f>Лист1!$N$1</c:f>
              <c:strCache>
                <c:ptCount val="1"/>
                <c:pt idx="0">
                  <c:v>Россия7</c:v>
                </c:pt>
              </c:strCache>
            </c:strRef>
          </c:tx>
          <c:spPr>
            <a:ln w="28575" cap="rnd">
              <a:solidFill>
                <a:schemeClr val="accent1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Лист1!$N$2:$N$366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3C25-40E4-BE57-5828CE1A15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1100704"/>
        <c:axId val="1021098408"/>
      </c:lineChart>
      <c:lineChart>
        <c:grouping val="standard"/>
        <c:varyColors val="0"/>
        <c:ser>
          <c:idx val="13"/>
          <c:order val="13"/>
          <c:tx>
            <c:v>Россия инф</c:v>
          </c:tx>
          <c:spPr>
            <a:ln w="38100" cap="rnd">
              <a:solidFill>
                <a:srgbClr val="1B86FA"/>
              </a:solidFill>
              <a:prstDash val="sys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11"/>
              <c:spPr>
                <a:solidFill>
                  <a:srgbClr val="1B86FA"/>
                </a:solidFill>
                <a:ln w="38100">
                  <a:noFill/>
                  <a:prstDash val="sysDash"/>
                </a:ln>
                <a:effectLst/>
              </c:spPr>
            </c:marker>
            <c:bubble3D val="0"/>
            <c:spPr>
              <a:ln w="38100" cap="rnd">
                <a:noFill/>
                <a:prstDash val="sys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0EF3-47B8-870C-4F11A413F3D8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Лист1!$N$367:$N$537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EF3-47B8-870C-4F11A413F3D8}"/>
            </c:ext>
          </c:extLst>
        </c:ser>
        <c:ser>
          <c:idx val="14"/>
          <c:order val="14"/>
          <c:tx>
            <c:v>Армения инфл</c:v>
          </c:tx>
          <c:spPr>
            <a:ln w="19050" cap="rnd">
              <a:solidFill>
                <a:srgbClr val="F2A800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2A80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3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Лист1!$I$367:$I$537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3DA-47F7-BF96-81BB31A7E784}"/>
            </c:ext>
          </c:extLst>
        </c:ser>
        <c:ser>
          <c:idx val="15"/>
          <c:order val="15"/>
          <c:tx>
            <c:v>Киргизия инфл</c:v>
          </c:tx>
          <c:spPr>
            <a:ln w="19050" cap="rnd">
              <a:solidFill>
                <a:srgbClr val="FF0000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F0000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6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Лист1!$J$367:$J$537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8117-4C9A-BC91-23BD8DD55D85}"/>
            </c:ext>
          </c:extLst>
        </c:ser>
        <c:ser>
          <c:idx val="16"/>
          <c:order val="16"/>
          <c:tx>
            <c:v>Каз инфл</c:v>
          </c:tx>
          <c:spPr>
            <a:ln w="19050" cap="rnd">
              <a:solidFill>
                <a:srgbClr val="00ABC2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ABC2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7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Лист1!$K$367:$K$537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8117-4C9A-BC91-23BD8DD55D85}"/>
            </c:ext>
          </c:extLst>
        </c:ser>
        <c:ser>
          <c:idx val="17"/>
          <c:order val="17"/>
          <c:tx>
            <c:v>Бел инфл</c:v>
          </c:tx>
          <c:spPr>
            <a:ln w="19050" cap="rnd">
              <a:solidFill>
                <a:srgbClr val="007C30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7C30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4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Лист1!$L$367:$L$537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8117-4C9A-BC91-23BD8DD55D85}"/>
            </c:ext>
          </c:extLst>
        </c:ser>
        <c:ser>
          <c:idx val="18"/>
          <c:order val="18"/>
          <c:tx>
            <c:v>ЮАР инф</c:v>
          </c:tx>
          <c:spPr>
            <a:ln w="19050" cap="rnd">
              <a:solidFill>
                <a:srgbClr val="001489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1489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5-8117-4C9A-BC91-23BD8DD55D85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Лист1!$M$367:$M$537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8117-4C9A-BC91-23BD8DD55D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73297256"/>
        <c:axId val="873299552"/>
      </c:lineChart>
      <c:dateAx>
        <c:axId val="102110070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21098408"/>
        <c:crosses val="autoZero"/>
        <c:auto val="1"/>
        <c:lblOffset val="100"/>
        <c:baseTimeUnit val="days"/>
        <c:majorUnit val="1"/>
        <c:majorTimeUnit val="months"/>
      </c:dateAx>
      <c:valAx>
        <c:axId val="1021098408"/>
        <c:scaling>
          <c:orientation val="minMax"/>
          <c:max val="0.18000000000000002"/>
          <c:min val="6.0000000000000012E-2"/>
        </c:scaling>
        <c:delete val="0"/>
        <c:axPos val="l"/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21100704"/>
        <c:crosses val="autoZero"/>
        <c:crossBetween val="between"/>
        <c:majorUnit val="2.0000000000000004E-2"/>
      </c:valAx>
      <c:valAx>
        <c:axId val="873299552"/>
        <c:scaling>
          <c:orientation val="minMax"/>
          <c:max val="0.21300000000000002"/>
          <c:min val="1.0000000000000002E-2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73297256"/>
        <c:crosses val="max"/>
        <c:crossBetween val="between"/>
        <c:majorUnit val="2.0000000000000004E-2"/>
      </c:valAx>
      <c:dateAx>
        <c:axId val="87329725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873299552"/>
        <c:crossesAt val="1"/>
        <c:auto val="1"/>
        <c:lblOffset val="100"/>
        <c:baseTimeUnit val="days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933492099105872E-2"/>
          <c:y val="3.6979775711461202E-2"/>
          <c:w val="0.82488041197185813"/>
          <c:h val="0.8359843845807384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spPr>
            <a:ln w="19050" cap="rnd">
              <a:solidFill>
                <a:srgbClr val="E30A17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E30A17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Лист1!$B$367:$B$537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82E-4CCD-93DE-7F0AE4DC272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spPr>
            <a:ln w="19050" cap="rnd">
              <a:solidFill>
                <a:srgbClr val="F2A800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2A80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Лист1!$C$367:$C$537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182E-4CCD-93DE-7F0AE4DC272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spPr>
            <a:ln w="19050" cap="rnd">
              <a:solidFill>
                <a:srgbClr val="FF0000"/>
              </a:solidFill>
              <a:prstDash val="solid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F000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prstDash val="solid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Лист1!$D$367:$D$537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182E-4CCD-93DE-7F0AE4DC272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Столбец5</c:v>
                </c:pt>
              </c:strCache>
            </c:strRef>
          </c:tx>
          <c:spPr>
            <a:ln w="19050" cap="rnd">
              <a:solidFill>
                <a:srgbClr val="00ABC2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ABC2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A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Лист1!$E$367:$E$537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182E-4CCD-93DE-7F0AE4DC272D}"/>
            </c:ext>
          </c:extLst>
        </c:ser>
        <c:ser>
          <c:idx val="4"/>
          <c:order val="4"/>
          <c:tx>
            <c:v>Беларусь</c:v>
          </c:tx>
          <c:spPr>
            <a:ln w="19050" cap="rnd">
              <a:solidFill>
                <a:srgbClr val="007C30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7C3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D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Лист1!$F$367:$F$537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182E-4CCD-93DE-7F0AE4DC272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Столбец7</c:v>
                </c:pt>
              </c:strCache>
            </c:strRef>
          </c:tx>
          <c:spPr>
            <a:ln w="19050" cap="rnd">
              <a:solidFill>
                <a:srgbClr val="001489"/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1489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0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Лист1!$G$367:$G$537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1-182E-4CCD-93DE-7F0AE4DC272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Столбец8</c:v>
                </c:pt>
              </c:strCache>
            </c:strRef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11"/>
              <c:spPr>
                <a:solidFill>
                  <a:schemeClr val="accent1">
                    <a:lumMod val="60000"/>
                  </a:schemeClr>
                </a:solidFill>
                <a:ln w="9525"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12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Лист1!$H$367:$H$537</c:f>
              <c:numCache>
                <c:formatCode>General</c:formatCode>
                <c:ptCount val="171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3-182E-4CCD-93DE-7F0AE4DC272D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Армения2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Лист1!$I$2:$I$366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4-182E-4CCD-93DE-7F0AE4DC272D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Киргизия3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Лист1!$J$2:$J$366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5-182E-4CCD-93DE-7F0AE4DC272D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Казахстан4</c:v>
                </c:pt>
              </c:strCache>
            </c:strRef>
          </c:tx>
          <c:spPr>
            <a:ln w="28575" cap="rnd">
              <a:solidFill>
                <a:srgbClr val="8EC26A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Лист1!$K$2:$K$366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6-182E-4CCD-93DE-7F0AE4DC272D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Беларусь5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Лист1!$L$2:$L$366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7-182E-4CCD-93DE-7F0AE4DC272D}"/>
            </c:ext>
          </c:extLst>
        </c:ser>
        <c:ser>
          <c:idx val="11"/>
          <c:order val="11"/>
          <c:tx>
            <c:strRef>
              <c:f>Лист1!$M$1</c:f>
              <c:strCache>
                <c:ptCount val="1"/>
                <c:pt idx="0">
                  <c:v>ЮАР6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spPr>
              <a:ln w="2857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9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Лист1!$M$2:$M$366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A-182E-4CCD-93DE-7F0AE4DC272D}"/>
            </c:ext>
          </c:extLst>
        </c:ser>
        <c:ser>
          <c:idx val="12"/>
          <c:order val="12"/>
          <c:tx>
            <c:strRef>
              <c:f>Лист1!$N$1</c:f>
              <c:strCache>
                <c:ptCount val="1"/>
                <c:pt idx="0">
                  <c:v>Россия7</c:v>
                </c:pt>
              </c:strCache>
            </c:strRef>
          </c:tx>
          <c:spPr>
            <a:ln w="28575" cap="rnd">
              <a:solidFill>
                <a:schemeClr val="accent1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Лист1!$N$2:$N$366</c:f>
              <c:numCache>
                <c:formatCode>General</c:formatCode>
                <c:ptCount val="365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B-182E-4CCD-93DE-7F0AE4DC272D}"/>
            </c:ext>
          </c:extLst>
        </c:ser>
        <c:ser>
          <c:idx val="13"/>
          <c:order val="13"/>
          <c:tx>
            <c:v>Россия инф</c:v>
          </c:tx>
          <c:spPr>
            <a:ln w="38100" cap="rnd">
              <a:solidFill>
                <a:srgbClr val="1B86FA"/>
              </a:solidFill>
              <a:prstDash val="sys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11"/>
              <c:spPr>
                <a:solidFill>
                  <a:srgbClr val="1B86FA"/>
                </a:solidFill>
                <a:ln w="38100">
                  <a:noFill/>
                  <a:prstDash val="sysDash"/>
                </a:ln>
                <a:effectLst/>
              </c:spPr>
            </c:marker>
            <c:bubble3D val="0"/>
            <c:spPr>
              <a:ln w="38100" cap="rnd">
                <a:noFill/>
                <a:prstDash val="sys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1D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Лист1!$N$367:$N$537</c:f>
              <c:numCache>
                <c:formatCode>0.00%</c:formatCode>
                <c:ptCount val="171"/>
                <c:pt idx="0">
                  <c:v>0.1192</c:v>
                </c:pt>
                <c:pt idx="1">
                  <c:v>0.1192</c:v>
                </c:pt>
                <c:pt idx="2">
                  <c:v>0.1192</c:v>
                </c:pt>
                <c:pt idx="3">
                  <c:v>0.1192</c:v>
                </c:pt>
                <c:pt idx="4">
                  <c:v>0.1192</c:v>
                </c:pt>
                <c:pt idx="5">
                  <c:v>0.1192</c:v>
                </c:pt>
                <c:pt idx="6">
                  <c:v>0.1192</c:v>
                </c:pt>
                <c:pt idx="7">
                  <c:v>0.1192</c:v>
                </c:pt>
                <c:pt idx="8">
                  <c:v>0.1192</c:v>
                </c:pt>
                <c:pt idx="9">
                  <c:v>0.1192</c:v>
                </c:pt>
                <c:pt idx="10">
                  <c:v>0.1192</c:v>
                </c:pt>
                <c:pt idx="11">
                  <c:v>0.1192</c:v>
                </c:pt>
                <c:pt idx="12">
                  <c:v>0.1192</c:v>
                </c:pt>
                <c:pt idx="13">
                  <c:v>0.1192</c:v>
                </c:pt>
                <c:pt idx="14">
                  <c:v>0.1192</c:v>
                </c:pt>
                <c:pt idx="15">
                  <c:v>0.1192</c:v>
                </c:pt>
                <c:pt idx="16">
                  <c:v>0.1192</c:v>
                </c:pt>
                <c:pt idx="17">
                  <c:v>0.1192</c:v>
                </c:pt>
                <c:pt idx="18">
                  <c:v>0.1192</c:v>
                </c:pt>
                <c:pt idx="19">
                  <c:v>0.1192</c:v>
                </c:pt>
                <c:pt idx="20">
                  <c:v>0.1192</c:v>
                </c:pt>
                <c:pt idx="21">
                  <c:v>0.1192</c:v>
                </c:pt>
                <c:pt idx="22">
                  <c:v>0.1192</c:v>
                </c:pt>
                <c:pt idx="23">
                  <c:v>0.1192</c:v>
                </c:pt>
                <c:pt idx="24">
                  <c:v>0.1192</c:v>
                </c:pt>
                <c:pt idx="25">
                  <c:v>0.1192</c:v>
                </c:pt>
                <c:pt idx="26">
                  <c:v>0.1192</c:v>
                </c:pt>
                <c:pt idx="27">
                  <c:v>0.1192</c:v>
                </c:pt>
                <c:pt idx="28">
                  <c:v>0.1192</c:v>
                </c:pt>
                <c:pt idx="29">
                  <c:v>0.1192</c:v>
                </c:pt>
                <c:pt idx="30">
                  <c:v>0.1192</c:v>
                </c:pt>
                <c:pt idx="31">
                  <c:v>0.1176</c:v>
                </c:pt>
                <c:pt idx="32">
                  <c:v>0.1176</c:v>
                </c:pt>
                <c:pt idx="33">
                  <c:v>0.1176</c:v>
                </c:pt>
                <c:pt idx="34">
                  <c:v>0.1176</c:v>
                </c:pt>
                <c:pt idx="35">
                  <c:v>0.1176</c:v>
                </c:pt>
                <c:pt idx="36">
                  <c:v>0.1176</c:v>
                </c:pt>
                <c:pt idx="37">
                  <c:v>0.1176</c:v>
                </c:pt>
                <c:pt idx="38">
                  <c:v>0.1176</c:v>
                </c:pt>
                <c:pt idx="39">
                  <c:v>0.1176</c:v>
                </c:pt>
                <c:pt idx="40">
                  <c:v>0.1176</c:v>
                </c:pt>
                <c:pt idx="41">
                  <c:v>0.1176</c:v>
                </c:pt>
                <c:pt idx="42">
                  <c:v>0.1176</c:v>
                </c:pt>
                <c:pt idx="43">
                  <c:v>0.1176</c:v>
                </c:pt>
                <c:pt idx="44">
                  <c:v>0.1176</c:v>
                </c:pt>
                <c:pt idx="45">
                  <c:v>0.1176</c:v>
                </c:pt>
                <c:pt idx="46">
                  <c:v>0.1176</c:v>
                </c:pt>
                <c:pt idx="47">
                  <c:v>0.1176</c:v>
                </c:pt>
                <c:pt idx="48">
                  <c:v>0.1176</c:v>
                </c:pt>
                <c:pt idx="49">
                  <c:v>0.1176</c:v>
                </c:pt>
                <c:pt idx="50">
                  <c:v>0.1176</c:v>
                </c:pt>
                <c:pt idx="51">
                  <c:v>0.1176</c:v>
                </c:pt>
                <c:pt idx="52">
                  <c:v>0.1176</c:v>
                </c:pt>
                <c:pt idx="53">
                  <c:v>0.1176</c:v>
                </c:pt>
                <c:pt idx="54">
                  <c:v>0.1176</c:v>
                </c:pt>
                <c:pt idx="55">
                  <c:v>0.1176</c:v>
                </c:pt>
                <c:pt idx="56">
                  <c:v>0.1176</c:v>
                </c:pt>
                <c:pt idx="57">
                  <c:v>0.1176</c:v>
                </c:pt>
                <c:pt idx="58">
                  <c:v>0.1176</c:v>
                </c:pt>
                <c:pt idx="59">
                  <c:v>0.10970000000000001</c:v>
                </c:pt>
                <c:pt idx="60">
                  <c:v>0.10970000000000001</c:v>
                </c:pt>
                <c:pt idx="61">
                  <c:v>0.10970000000000001</c:v>
                </c:pt>
                <c:pt idx="62">
                  <c:v>0.10970000000000001</c:v>
                </c:pt>
                <c:pt idx="63">
                  <c:v>0.10970000000000001</c:v>
                </c:pt>
                <c:pt idx="64">
                  <c:v>0.10970000000000001</c:v>
                </c:pt>
                <c:pt idx="65">
                  <c:v>0.10970000000000001</c:v>
                </c:pt>
                <c:pt idx="66">
                  <c:v>0.10970000000000001</c:v>
                </c:pt>
                <c:pt idx="67">
                  <c:v>0.10970000000000001</c:v>
                </c:pt>
                <c:pt idx="68">
                  <c:v>0.10970000000000001</c:v>
                </c:pt>
                <c:pt idx="69">
                  <c:v>0.10970000000000001</c:v>
                </c:pt>
                <c:pt idx="70">
                  <c:v>0.10970000000000001</c:v>
                </c:pt>
                <c:pt idx="71">
                  <c:v>0.10970000000000001</c:v>
                </c:pt>
                <c:pt idx="72">
                  <c:v>0.10970000000000001</c:v>
                </c:pt>
                <c:pt idx="73">
                  <c:v>0.10970000000000001</c:v>
                </c:pt>
                <c:pt idx="74">
                  <c:v>0.10970000000000001</c:v>
                </c:pt>
                <c:pt idx="75">
                  <c:v>0.10970000000000001</c:v>
                </c:pt>
                <c:pt idx="76">
                  <c:v>0.10970000000000001</c:v>
                </c:pt>
                <c:pt idx="77">
                  <c:v>0.10970000000000001</c:v>
                </c:pt>
                <c:pt idx="78">
                  <c:v>0.10970000000000001</c:v>
                </c:pt>
                <c:pt idx="79">
                  <c:v>0.10970000000000001</c:v>
                </c:pt>
                <c:pt idx="80">
                  <c:v>0.10970000000000001</c:v>
                </c:pt>
                <c:pt idx="81">
                  <c:v>0.10970000000000001</c:v>
                </c:pt>
                <c:pt idx="82">
                  <c:v>0.10970000000000001</c:v>
                </c:pt>
                <c:pt idx="83">
                  <c:v>0.10970000000000001</c:v>
                </c:pt>
                <c:pt idx="84">
                  <c:v>0.10970000000000001</c:v>
                </c:pt>
                <c:pt idx="85">
                  <c:v>0.10970000000000001</c:v>
                </c:pt>
                <c:pt idx="86">
                  <c:v>0.10970000000000001</c:v>
                </c:pt>
                <c:pt idx="87">
                  <c:v>0.10970000000000001</c:v>
                </c:pt>
                <c:pt idx="88">
                  <c:v>0.10970000000000001</c:v>
                </c:pt>
                <c:pt idx="89">
                  <c:v>0.10970000000000001</c:v>
                </c:pt>
                <c:pt idx="90">
                  <c:v>3.5099999999999999E-2</c:v>
                </c:pt>
                <c:pt idx="91">
                  <c:v>3.5099999999999999E-2</c:v>
                </c:pt>
                <c:pt idx="92">
                  <c:v>3.5099999999999999E-2</c:v>
                </c:pt>
                <c:pt idx="93">
                  <c:v>3.5099999999999999E-2</c:v>
                </c:pt>
                <c:pt idx="94">
                  <c:v>3.5099999999999999E-2</c:v>
                </c:pt>
                <c:pt idx="95">
                  <c:v>3.5099999999999999E-2</c:v>
                </c:pt>
                <c:pt idx="96">
                  <c:v>3.5099999999999999E-2</c:v>
                </c:pt>
                <c:pt idx="97">
                  <c:v>3.5099999999999999E-2</c:v>
                </c:pt>
                <c:pt idx="98">
                  <c:v>3.5099999999999999E-2</c:v>
                </c:pt>
                <c:pt idx="99">
                  <c:v>3.5099999999999999E-2</c:v>
                </c:pt>
                <c:pt idx="100">
                  <c:v>3.5099999999999999E-2</c:v>
                </c:pt>
                <c:pt idx="101">
                  <c:v>3.5099999999999999E-2</c:v>
                </c:pt>
                <c:pt idx="102">
                  <c:v>3.5099999999999999E-2</c:v>
                </c:pt>
                <c:pt idx="103">
                  <c:v>3.5099999999999999E-2</c:v>
                </c:pt>
                <c:pt idx="104">
                  <c:v>3.5099999999999999E-2</c:v>
                </c:pt>
                <c:pt idx="105">
                  <c:v>3.5099999999999999E-2</c:v>
                </c:pt>
                <c:pt idx="106">
                  <c:v>3.5099999999999999E-2</c:v>
                </c:pt>
                <c:pt idx="107">
                  <c:v>3.5099999999999999E-2</c:v>
                </c:pt>
                <c:pt idx="108">
                  <c:v>3.5099999999999999E-2</c:v>
                </c:pt>
                <c:pt idx="109">
                  <c:v>3.5099999999999999E-2</c:v>
                </c:pt>
                <c:pt idx="110">
                  <c:v>3.5099999999999999E-2</c:v>
                </c:pt>
                <c:pt idx="111">
                  <c:v>3.5099999999999999E-2</c:v>
                </c:pt>
                <c:pt idx="112">
                  <c:v>3.5099999999999999E-2</c:v>
                </c:pt>
                <c:pt idx="113">
                  <c:v>3.5099999999999999E-2</c:v>
                </c:pt>
                <c:pt idx="114">
                  <c:v>3.5099999999999999E-2</c:v>
                </c:pt>
                <c:pt idx="115">
                  <c:v>3.5099999999999999E-2</c:v>
                </c:pt>
                <c:pt idx="116">
                  <c:v>3.5099999999999999E-2</c:v>
                </c:pt>
                <c:pt idx="117">
                  <c:v>3.5099999999999999E-2</c:v>
                </c:pt>
                <c:pt idx="118">
                  <c:v>3.5099999999999999E-2</c:v>
                </c:pt>
                <c:pt idx="119">
                  <c:v>3.5099999999999999E-2</c:v>
                </c:pt>
                <c:pt idx="120">
                  <c:v>2.3E-2</c:v>
                </c:pt>
                <c:pt idx="121">
                  <c:v>2.3E-2</c:v>
                </c:pt>
                <c:pt idx="122">
                  <c:v>2.3E-2</c:v>
                </c:pt>
                <c:pt idx="123">
                  <c:v>2.3E-2</c:v>
                </c:pt>
                <c:pt idx="124">
                  <c:v>2.3E-2</c:v>
                </c:pt>
                <c:pt idx="125">
                  <c:v>2.3E-2</c:v>
                </c:pt>
                <c:pt idx="126">
                  <c:v>2.3E-2</c:v>
                </c:pt>
                <c:pt idx="127">
                  <c:v>2.3E-2</c:v>
                </c:pt>
                <c:pt idx="128">
                  <c:v>2.3E-2</c:v>
                </c:pt>
                <c:pt idx="129">
                  <c:v>2.3E-2</c:v>
                </c:pt>
                <c:pt idx="130">
                  <c:v>2.3E-2</c:v>
                </c:pt>
                <c:pt idx="131">
                  <c:v>2.3E-2</c:v>
                </c:pt>
                <c:pt idx="132">
                  <c:v>2.3E-2</c:v>
                </c:pt>
                <c:pt idx="133">
                  <c:v>2.3E-2</c:v>
                </c:pt>
                <c:pt idx="134">
                  <c:v>2.3E-2</c:v>
                </c:pt>
                <c:pt idx="135">
                  <c:v>2.3E-2</c:v>
                </c:pt>
                <c:pt idx="136">
                  <c:v>2.3E-2</c:v>
                </c:pt>
                <c:pt idx="137">
                  <c:v>2.3E-2</c:v>
                </c:pt>
                <c:pt idx="138">
                  <c:v>2.3E-2</c:v>
                </c:pt>
                <c:pt idx="139">
                  <c:v>2.3E-2</c:v>
                </c:pt>
                <c:pt idx="140">
                  <c:v>2.3E-2</c:v>
                </c:pt>
                <c:pt idx="141">
                  <c:v>2.3E-2</c:v>
                </c:pt>
                <c:pt idx="142">
                  <c:v>2.3E-2</c:v>
                </c:pt>
                <c:pt idx="143">
                  <c:v>2.3E-2</c:v>
                </c:pt>
                <c:pt idx="144">
                  <c:v>2.3E-2</c:v>
                </c:pt>
                <c:pt idx="145">
                  <c:v>2.3E-2</c:v>
                </c:pt>
                <c:pt idx="146">
                  <c:v>2.3E-2</c:v>
                </c:pt>
                <c:pt idx="147">
                  <c:v>2.3E-2</c:v>
                </c:pt>
                <c:pt idx="148">
                  <c:v>2.3E-2</c:v>
                </c:pt>
                <c:pt idx="149">
                  <c:v>2.3E-2</c:v>
                </c:pt>
                <c:pt idx="150">
                  <c:v>2.3E-2</c:v>
                </c:pt>
                <c:pt idx="151">
                  <c:v>2.5000000000000001E-2</c:v>
                </c:pt>
                <c:pt idx="152">
                  <c:v>2.5000000000000001E-2</c:v>
                </c:pt>
                <c:pt idx="153">
                  <c:v>2.5000000000000001E-2</c:v>
                </c:pt>
                <c:pt idx="154">
                  <c:v>2.5000000000000001E-2</c:v>
                </c:pt>
                <c:pt idx="155">
                  <c:v>2.5000000000000001E-2</c:v>
                </c:pt>
                <c:pt idx="156">
                  <c:v>2.5000000000000001E-2</c:v>
                </c:pt>
                <c:pt idx="157">
                  <c:v>2.5000000000000001E-2</c:v>
                </c:pt>
                <c:pt idx="158">
                  <c:v>2.5000000000000001E-2</c:v>
                </c:pt>
                <c:pt idx="159">
                  <c:v>2.5000000000000001E-2</c:v>
                </c:pt>
                <c:pt idx="160">
                  <c:v>2.5000000000000001E-2</c:v>
                </c:pt>
                <c:pt idx="161">
                  <c:v>2.5000000000000001E-2</c:v>
                </c:pt>
                <c:pt idx="162">
                  <c:v>2.5000000000000001E-2</c:v>
                </c:pt>
                <c:pt idx="163">
                  <c:v>2.5000000000000001E-2</c:v>
                </c:pt>
                <c:pt idx="164">
                  <c:v>2.5000000000000001E-2</c:v>
                </c:pt>
                <c:pt idx="165">
                  <c:v>2.5000000000000001E-2</c:v>
                </c:pt>
                <c:pt idx="166">
                  <c:v>2.5000000000000001E-2</c:v>
                </c:pt>
                <c:pt idx="167">
                  <c:v>2.5000000000000001E-2</c:v>
                </c:pt>
                <c:pt idx="168">
                  <c:v>2.5000000000000001E-2</c:v>
                </c:pt>
                <c:pt idx="169">
                  <c:v>2.5000000000000001E-2</c:v>
                </c:pt>
                <c:pt idx="170">
                  <c:v>2.5000000000000001E-2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E-182E-4CCD-93DE-7F0AE4DC272D}"/>
            </c:ext>
          </c:extLst>
        </c:ser>
        <c:ser>
          <c:idx val="14"/>
          <c:order val="14"/>
          <c:tx>
            <c:v>Армения инфл</c:v>
          </c:tx>
          <c:spPr>
            <a:ln w="19050" cap="rnd">
              <a:solidFill>
                <a:srgbClr val="F2A800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2A800"/>
                </a:solidFill>
                <a:ln w="19050">
                  <a:noFill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0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Лист1!$I$367:$I$537</c:f>
              <c:numCache>
                <c:formatCode>0.00%</c:formatCode>
                <c:ptCount val="171"/>
                <c:pt idx="0">
                  <c:v>8.3000000000000004E-2</c:v>
                </c:pt>
                <c:pt idx="1">
                  <c:v>8.3000000000000004E-2</c:v>
                </c:pt>
                <c:pt idx="2">
                  <c:v>8.3000000000000004E-2</c:v>
                </c:pt>
                <c:pt idx="3">
                  <c:v>8.3000000000000004E-2</c:v>
                </c:pt>
                <c:pt idx="4">
                  <c:v>8.3000000000000004E-2</c:v>
                </c:pt>
                <c:pt idx="5">
                  <c:v>8.3000000000000004E-2</c:v>
                </c:pt>
                <c:pt idx="6">
                  <c:v>8.3000000000000004E-2</c:v>
                </c:pt>
                <c:pt idx="7">
                  <c:v>8.3000000000000004E-2</c:v>
                </c:pt>
                <c:pt idx="8">
                  <c:v>8.3000000000000004E-2</c:v>
                </c:pt>
                <c:pt idx="9">
                  <c:v>8.3000000000000004E-2</c:v>
                </c:pt>
                <c:pt idx="10">
                  <c:v>8.3000000000000004E-2</c:v>
                </c:pt>
                <c:pt idx="11">
                  <c:v>8.3000000000000004E-2</c:v>
                </c:pt>
                <c:pt idx="12">
                  <c:v>8.3000000000000004E-2</c:v>
                </c:pt>
                <c:pt idx="13">
                  <c:v>8.3000000000000004E-2</c:v>
                </c:pt>
                <c:pt idx="14">
                  <c:v>8.3000000000000004E-2</c:v>
                </c:pt>
                <c:pt idx="15">
                  <c:v>8.3000000000000004E-2</c:v>
                </c:pt>
                <c:pt idx="16">
                  <c:v>8.3000000000000004E-2</c:v>
                </c:pt>
                <c:pt idx="17">
                  <c:v>8.3000000000000004E-2</c:v>
                </c:pt>
                <c:pt idx="18">
                  <c:v>8.3000000000000004E-2</c:v>
                </c:pt>
                <c:pt idx="19">
                  <c:v>8.3000000000000004E-2</c:v>
                </c:pt>
                <c:pt idx="20">
                  <c:v>8.3000000000000004E-2</c:v>
                </c:pt>
                <c:pt idx="21">
                  <c:v>8.3000000000000004E-2</c:v>
                </c:pt>
                <c:pt idx="22">
                  <c:v>8.3000000000000004E-2</c:v>
                </c:pt>
                <c:pt idx="23">
                  <c:v>8.3000000000000004E-2</c:v>
                </c:pt>
                <c:pt idx="24">
                  <c:v>8.3000000000000004E-2</c:v>
                </c:pt>
                <c:pt idx="25">
                  <c:v>8.3000000000000004E-2</c:v>
                </c:pt>
                <c:pt idx="26">
                  <c:v>8.3000000000000004E-2</c:v>
                </c:pt>
                <c:pt idx="27">
                  <c:v>8.3000000000000004E-2</c:v>
                </c:pt>
                <c:pt idx="28">
                  <c:v>8.3000000000000004E-2</c:v>
                </c:pt>
                <c:pt idx="29">
                  <c:v>8.3000000000000004E-2</c:v>
                </c:pt>
                <c:pt idx="30">
                  <c:v>8.3000000000000004E-2</c:v>
                </c:pt>
                <c:pt idx="31">
                  <c:v>8.1000000000000003E-2</c:v>
                </c:pt>
                <c:pt idx="32">
                  <c:v>8.1000000000000003E-2</c:v>
                </c:pt>
                <c:pt idx="33">
                  <c:v>8.1000000000000003E-2</c:v>
                </c:pt>
                <c:pt idx="34">
                  <c:v>8.1000000000000003E-2</c:v>
                </c:pt>
                <c:pt idx="35">
                  <c:v>8.1000000000000003E-2</c:v>
                </c:pt>
                <c:pt idx="36">
                  <c:v>8.1000000000000003E-2</c:v>
                </c:pt>
                <c:pt idx="37">
                  <c:v>8.1000000000000003E-2</c:v>
                </c:pt>
                <c:pt idx="38">
                  <c:v>8.1000000000000003E-2</c:v>
                </c:pt>
                <c:pt idx="39">
                  <c:v>8.1000000000000003E-2</c:v>
                </c:pt>
                <c:pt idx="40">
                  <c:v>8.1000000000000003E-2</c:v>
                </c:pt>
                <c:pt idx="41">
                  <c:v>8.1000000000000003E-2</c:v>
                </c:pt>
                <c:pt idx="42">
                  <c:v>8.1000000000000003E-2</c:v>
                </c:pt>
                <c:pt idx="43">
                  <c:v>8.1000000000000003E-2</c:v>
                </c:pt>
                <c:pt idx="44">
                  <c:v>8.1000000000000003E-2</c:v>
                </c:pt>
                <c:pt idx="45">
                  <c:v>8.1000000000000003E-2</c:v>
                </c:pt>
                <c:pt idx="46">
                  <c:v>8.1000000000000003E-2</c:v>
                </c:pt>
                <c:pt idx="47">
                  <c:v>8.1000000000000003E-2</c:v>
                </c:pt>
                <c:pt idx="48">
                  <c:v>8.1000000000000003E-2</c:v>
                </c:pt>
                <c:pt idx="49">
                  <c:v>8.1000000000000003E-2</c:v>
                </c:pt>
                <c:pt idx="50">
                  <c:v>8.1000000000000003E-2</c:v>
                </c:pt>
                <c:pt idx="51">
                  <c:v>8.1000000000000003E-2</c:v>
                </c:pt>
                <c:pt idx="52">
                  <c:v>8.1000000000000003E-2</c:v>
                </c:pt>
                <c:pt idx="53">
                  <c:v>8.1000000000000003E-2</c:v>
                </c:pt>
                <c:pt idx="54">
                  <c:v>8.1000000000000003E-2</c:v>
                </c:pt>
                <c:pt idx="55">
                  <c:v>8.1000000000000003E-2</c:v>
                </c:pt>
                <c:pt idx="56">
                  <c:v>8.1000000000000003E-2</c:v>
                </c:pt>
                <c:pt idx="57">
                  <c:v>8.1000000000000003E-2</c:v>
                </c:pt>
                <c:pt idx="58">
                  <c:v>8.1000000000000003E-2</c:v>
                </c:pt>
                <c:pt idx="59">
                  <c:v>8.1000000000000003E-2</c:v>
                </c:pt>
                <c:pt idx="60">
                  <c:v>8.1000000000000003E-2</c:v>
                </c:pt>
                <c:pt idx="61">
                  <c:v>8.1000000000000003E-2</c:v>
                </c:pt>
                <c:pt idx="62">
                  <c:v>8.1000000000000003E-2</c:v>
                </c:pt>
                <c:pt idx="63">
                  <c:v>8.1000000000000003E-2</c:v>
                </c:pt>
                <c:pt idx="64">
                  <c:v>8.1000000000000003E-2</c:v>
                </c:pt>
                <c:pt idx="65">
                  <c:v>8.1000000000000003E-2</c:v>
                </c:pt>
                <c:pt idx="66">
                  <c:v>8.1000000000000003E-2</c:v>
                </c:pt>
                <c:pt idx="67">
                  <c:v>8.1000000000000003E-2</c:v>
                </c:pt>
                <c:pt idx="68">
                  <c:v>8.1000000000000003E-2</c:v>
                </c:pt>
                <c:pt idx="69">
                  <c:v>8.1000000000000003E-2</c:v>
                </c:pt>
                <c:pt idx="70">
                  <c:v>8.1000000000000003E-2</c:v>
                </c:pt>
                <c:pt idx="71">
                  <c:v>8.1000000000000003E-2</c:v>
                </c:pt>
                <c:pt idx="72">
                  <c:v>8.1000000000000003E-2</c:v>
                </c:pt>
                <c:pt idx="73">
                  <c:v>8.1000000000000003E-2</c:v>
                </c:pt>
                <c:pt idx="74">
                  <c:v>8.1000000000000003E-2</c:v>
                </c:pt>
                <c:pt idx="75">
                  <c:v>8.1000000000000003E-2</c:v>
                </c:pt>
                <c:pt idx="76">
                  <c:v>8.1000000000000003E-2</c:v>
                </c:pt>
                <c:pt idx="77">
                  <c:v>8.1000000000000003E-2</c:v>
                </c:pt>
                <c:pt idx="78">
                  <c:v>8.1000000000000003E-2</c:v>
                </c:pt>
                <c:pt idx="79">
                  <c:v>8.1000000000000003E-2</c:v>
                </c:pt>
                <c:pt idx="80">
                  <c:v>8.1000000000000003E-2</c:v>
                </c:pt>
                <c:pt idx="81">
                  <c:v>8.1000000000000003E-2</c:v>
                </c:pt>
                <c:pt idx="82">
                  <c:v>8.1000000000000003E-2</c:v>
                </c:pt>
                <c:pt idx="83">
                  <c:v>8.1000000000000003E-2</c:v>
                </c:pt>
                <c:pt idx="84">
                  <c:v>8.1000000000000003E-2</c:v>
                </c:pt>
                <c:pt idx="85">
                  <c:v>8.1000000000000003E-2</c:v>
                </c:pt>
                <c:pt idx="86">
                  <c:v>8.1000000000000003E-2</c:v>
                </c:pt>
                <c:pt idx="87">
                  <c:v>8.1000000000000003E-2</c:v>
                </c:pt>
                <c:pt idx="88">
                  <c:v>8.1000000000000003E-2</c:v>
                </c:pt>
                <c:pt idx="89">
                  <c:v>8.1000000000000003E-2</c:v>
                </c:pt>
                <c:pt idx="90">
                  <c:v>5.3999999999999999E-2</c:v>
                </c:pt>
                <c:pt idx="91">
                  <c:v>5.3999999999999999E-2</c:v>
                </c:pt>
                <c:pt idx="92">
                  <c:v>5.3999999999999999E-2</c:v>
                </c:pt>
                <c:pt idx="93">
                  <c:v>5.3999999999999999E-2</c:v>
                </c:pt>
                <c:pt idx="94">
                  <c:v>5.3999999999999999E-2</c:v>
                </c:pt>
                <c:pt idx="95">
                  <c:v>5.3999999999999999E-2</c:v>
                </c:pt>
                <c:pt idx="96">
                  <c:v>5.3999999999999999E-2</c:v>
                </c:pt>
                <c:pt idx="97">
                  <c:v>5.3999999999999999E-2</c:v>
                </c:pt>
                <c:pt idx="98">
                  <c:v>5.3999999999999999E-2</c:v>
                </c:pt>
                <c:pt idx="99">
                  <c:v>5.3999999999999999E-2</c:v>
                </c:pt>
                <c:pt idx="100">
                  <c:v>5.3999999999999999E-2</c:v>
                </c:pt>
                <c:pt idx="101">
                  <c:v>5.3999999999999999E-2</c:v>
                </c:pt>
                <c:pt idx="102">
                  <c:v>5.3999999999999999E-2</c:v>
                </c:pt>
                <c:pt idx="103">
                  <c:v>5.3999999999999999E-2</c:v>
                </c:pt>
                <c:pt idx="104">
                  <c:v>5.3999999999999999E-2</c:v>
                </c:pt>
                <c:pt idx="105">
                  <c:v>5.3999999999999999E-2</c:v>
                </c:pt>
                <c:pt idx="106">
                  <c:v>5.3999999999999999E-2</c:v>
                </c:pt>
                <c:pt idx="107">
                  <c:v>5.3999999999999999E-2</c:v>
                </c:pt>
                <c:pt idx="108">
                  <c:v>5.3999999999999999E-2</c:v>
                </c:pt>
                <c:pt idx="109">
                  <c:v>5.3999999999999999E-2</c:v>
                </c:pt>
                <c:pt idx="110">
                  <c:v>5.3999999999999999E-2</c:v>
                </c:pt>
                <c:pt idx="111">
                  <c:v>5.3999999999999999E-2</c:v>
                </c:pt>
                <c:pt idx="112">
                  <c:v>5.3999999999999999E-2</c:v>
                </c:pt>
                <c:pt idx="113">
                  <c:v>5.3999999999999999E-2</c:v>
                </c:pt>
                <c:pt idx="114">
                  <c:v>5.3999999999999999E-2</c:v>
                </c:pt>
                <c:pt idx="115">
                  <c:v>5.3999999999999999E-2</c:v>
                </c:pt>
                <c:pt idx="116">
                  <c:v>5.3999999999999999E-2</c:v>
                </c:pt>
                <c:pt idx="117">
                  <c:v>5.3999999999999999E-2</c:v>
                </c:pt>
                <c:pt idx="118">
                  <c:v>5.3999999999999999E-2</c:v>
                </c:pt>
                <c:pt idx="119">
                  <c:v>5.3999999999999999E-2</c:v>
                </c:pt>
                <c:pt idx="120">
                  <c:v>3.2000000000000001E-2</c:v>
                </c:pt>
                <c:pt idx="121">
                  <c:v>3.2000000000000001E-2</c:v>
                </c:pt>
                <c:pt idx="122">
                  <c:v>3.2000000000000001E-2</c:v>
                </c:pt>
                <c:pt idx="123">
                  <c:v>3.2000000000000001E-2</c:v>
                </c:pt>
                <c:pt idx="124">
                  <c:v>3.2000000000000001E-2</c:v>
                </c:pt>
                <c:pt idx="125">
                  <c:v>3.2000000000000001E-2</c:v>
                </c:pt>
                <c:pt idx="126">
                  <c:v>3.2000000000000001E-2</c:v>
                </c:pt>
                <c:pt idx="127">
                  <c:v>3.2000000000000001E-2</c:v>
                </c:pt>
                <c:pt idx="128">
                  <c:v>3.2000000000000001E-2</c:v>
                </c:pt>
                <c:pt idx="129">
                  <c:v>3.2000000000000001E-2</c:v>
                </c:pt>
                <c:pt idx="130">
                  <c:v>3.2000000000000001E-2</c:v>
                </c:pt>
                <c:pt idx="131">
                  <c:v>3.2000000000000001E-2</c:v>
                </c:pt>
                <c:pt idx="132">
                  <c:v>3.2000000000000001E-2</c:v>
                </c:pt>
                <c:pt idx="133">
                  <c:v>3.2000000000000001E-2</c:v>
                </c:pt>
                <c:pt idx="134">
                  <c:v>3.2000000000000001E-2</c:v>
                </c:pt>
                <c:pt idx="135">
                  <c:v>3.2000000000000001E-2</c:v>
                </c:pt>
                <c:pt idx="136">
                  <c:v>3.2000000000000001E-2</c:v>
                </c:pt>
                <c:pt idx="137">
                  <c:v>3.2000000000000001E-2</c:v>
                </c:pt>
                <c:pt idx="138">
                  <c:v>3.2000000000000001E-2</c:v>
                </c:pt>
                <c:pt idx="139">
                  <c:v>3.2000000000000001E-2</c:v>
                </c:pt>
                <c:pt idx="140">
                  <c:v>3.2000000000000001E-2</c:v>
                </c:pt>
                <c:pt idx="141">
                  <c:v>3.2000000000000001E-2</c:v>
                </c:pt>
                <c:pt idx="142">
                  <c:v>3.2000000000000001E-2</c:v>
                </c:pt>
                <c:pt idx="143">
                  <c:v>3.2000000000000001E-2</c:v>
                </c:pt>
                <c:pt idx="144">
                  <c:v>3.2000000000000001E-2</c:v>
                </c:pt>
                <c:pt idx="145">
                  <c:v>3.2000000000000001E-2</c:v>
                </c:pt>
                <c:pt idx="146">
                  <c:v>3.2000000000000001E-2</c:v>
                </c:pt>
                <c:pt idx="147">
                  <c:v>3.2000000000000001E-2</c:v>
                </c:pt>
                <c:pt idx="148">
                  <c:v>3.2000000000000001E-2</c:v>
                </c:pt>
                <c:pt idx="149">
                  <c:v>3.2000000000000001E-2</c:v>
                </c:pt>
                <c:pt idx="150">
                  <c:v>3.2000000000000001E-2</c:v>
                </c:pt>
                <c:pt idx="151">
                  <c:v>1.2999999999999999E-2</c:v>
                </c:pt>
                <c:pt idx="152">
                  <c:v>1.2999999999999999E-2</c:v>
                </c:pt>
                <c:pt idx="153">
                  <c:v>1.2999999999999999E-2</c:v>
                </c:pt>
                <c:pt idx="154">
                  <c:v>1.2999999999999999E-2</c:v>
                </c:pt>
                <c:pt idx="155">
                  <c:v>1.2999999999999999E-2</c:v>
                </c:pt>
                <c:pt idx="156">
                  <c:v>1.2999999999999999E-2</c:v>
                </c:pt>
                <c:pt idx="157">
                  <c:v>1.2999999999999999E-2</c:v>
                </c:pt>
                <c:pt idx="158">
                  <c:v>1.2999999999999999E-2</c:v>
                </c:pt>
                <c:pt idx="159">
                  <c:v>1.2999999999999999E-2</c:v>
                </c:pt>
                <c:pt idx="160">
                  <c:v>1.2999999999999999E-2</c:v>
                </c:pt>
                <c:pt idx="161">
                  <c:v>1.2999999999999999E-2</c:v>
                </c:pt>
                <c:pt idx="162">
                  <c:v>1.2999999999999999E-2</c:v>
                </c:pt>
                <c:pt idx="163">
                  <c:v>1.2999999999999999E-2</c:v>
                </c:pt>
                <c:pt idx="164">
                  <c:v>1.2999999999999999E-2</c:v>
                </c:pt>
                <c:pt idx="165">
                  <c:v>1.2999999999999999E-2</c:v>
                </c:pt>
                <c:pt idx="166">
                  <c:v>1.2999999999999999E-2</c:v>
                </c:pt>
                <c:pt idx="167">
                  <c:v>1.2999999999999999E-2</c:v>
                </c:pt>
                <c:pt idx="168">
                  <c:v>1.2999999999999999E-2</c:v>
                </c:pt>
                <c:pt idx="169">
                  <c:v>1.2999999999999999E-2</c:v>
                </c:pt>
                <c:pt idx="170">
                  <c:v>1.2999999999999999E-2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1-182E-4CCD-93DE-7F0AE4DC272D}"/>
            </c:ext>
          </c:extLst>
        </c:ser>
        <c:ser>
          <c:idx val="15"/>
          <c:order val="15"/>
          <c:tx>
            <c:v>Киргизия инфл</c:v>
          </c:tx>
          <c:spPr>
            <a:ln w="19050" cap="rnd">
              <a:solidFill>
                <a:srgbClr val="FF0000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FF0000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3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Лист1!$J$367:$J$537</c:f>
              <c:numCache>
                <c:formatCode>0.00%</c:formatCode>
                <c:ptCount val="171"/>
                <c:pt idx="0">
                  <c:v>0.14699999999999999</c:v>
                </c:pt>
                <c:pt idx="1">
                  <c:v>0.14699999999999999</c:v>
                </c:pt>
                <c:pt idx="2">
                  <c:v>0.14699999999999999</c:v>
                </c:pt>
                <c:pt idx="3">
                  <c:v>0.14699999999999999</c:v>
                </c:pt>
                <c:pt idx="4">
                  <c:v>0.14699999999999999</c:v>
                </c:pt>
                <c:pt idx="5">
                  <c:v>0.14699999999999999</c:v>
                </c:pt>
                <c:pt idx="6">
                  <c:v>0.14699999999999999</c:v>
                </c:pt>
                <c:pt idx="7">
                  <c:v>0.14699999999999999</c:v>
                </c:pt>
                <c:pt idx="8">
                  <c:v>0.14699999999999999</c:v>
                </c:pt>
                <c:pt idx="9">
                  <c:v>0.14699999999999999</c:v>
                </c:pt>
                <c:pt idx="10">
                  <c:v>0.14699999999999999</c:v>
                </c:pt>
                <c:pt idx="11">
                  <c:v>0.14699999999999999</c:v>
                </c:pt>
                <c:pt idx="12">
                  <c:v>0.14699999999999999</c:v>
                </c:pt>
                <c:pt idx="13">
                  <c:v>0.14699999999999999</c:v>
                </c:pt>
                <c:pt idx="14">
                  <c:v>0.14699999999999999</c:v>
                </c:pt>
                <c:pt idx="15">
                  <c:v>0.14699999999999999</c:v>
                </c:pt>
                <c:pt idx="16">
                  <c:v>0.14699999999999999</c:v>
                </c:pt>
                <c:pt idx="17">
                  <c:v>0.14699999999999999</c:v>
                </c:pt>
                <c:pt idx="18">
                  <c:v>0.14699999999999999</c:v>
                </c:pt>
                <c:pt idx="19">
                  <c:v>0.14699999999999999</c:v>
                </c:pt>
                <c:pt idx="20">
                  <c:v>0.14699999999999999</c:v>
                </c:pt>
                <c:pt idx="21">
                  <c:v>0.14699999999999999</c:v>
                </c:pt>
                <c:pt idx="22">
                  <c:v>0.14699999999999999</c:v>
                </c:pt>
                <c:pt idx="23">
                  <c:v>0.14699999999999999</c:v>
                </c:pt>
                <c:pt idx="24">
                  <c:v>0.14699999999999999</c:v>
                </c:pt>
                <c:pt idx="25">
                  <c:v>0.14699999999999999</c:v>
                </c:pt>
                <c:pt idx="26">
                  <c:v>0.14699999999999999</c:v>
                </c:pt>
                <c:pt idx="27">
                  <c:v>0.14699999999999999</c:v>
                </c:pt>
                <c:pt idx="28">
                  <c:v>0.14699999999999999</c:v>
                </c:pt>
                <c:pt idx="29">
                  <c:v>0.14699999999999999</c:v>
                </c:pt>
                <c:pt idx="30">
                  <c:v>0.14699999999999999</c:v>
                </c:pt>
                <c:pt idx="31">
                  <c:v>0.153</c:v>
                </c:pt>
                <c:pt idx="32">
                  <c:v>0.153</c:v>
                </c:pt>
                <c:pt idx="33">
                  <c:v>0.153</c:v>
                </c:pt>
                <c:pt idx="34">
                  <c:v>0.153</c:v>
                </c:pt>
                <c:pt idx="35">
                  <c:v>0.153</c:v>
                </c:pt>
                <c:pt idx="36">
                  <c:v>0.153</c:v>
                </c:pt>
                <c:pt idx="37">
                  <c:v>0.153</c:v>
                </c:pt>
                <c:pt idx="38">
                  <c:v>0.153</c:v>
                </c:pt>
                <c:pt idx="39">
                  <c:v>0.153</c:v>
                </c:pt>
                <c:pt idx="40">
                  <c:v>0.153</c:v>
                </c:pt>
                <c:pt idx="41">
                  <c:v>0.153</c:v>
                </c:pt>
                <c:pt idx="42">
                  <c:v>0.153</c:v>
                </c:pt>
                <c:pt idx="43">
                  <c:v>0.153</c:v>
                </c:pt>
                <c:pt idx="44">
                  <c:v>0.153</c:v>
                </c:pt>
                <c:pt idx="45">
                  <c:v>0.153</c:v>
                </c:pt>
                <c:pt idx="46">
                  <c:v>0.153</c:v>
                </c:pt>
                <c:pt idx="47">
                  <c:v>0.153</c:v>
                </c:pt>
                <c:pt idx="48">
                  <c:v>0.153</c:v>
                </c:pt>
                <c:pt idx="49">
                  <c:v>0.153</c:v>
                </c:pt>
                <c:pt idx="50">
                  <c:v>0.153</c:v>
                </c:pt>
                <c:pt idx="51">
                  <c:v>0.153</c:v>
                </c:pt>
                <c:pt idx="52">
                  <c:v>0.153</c:v>
                </c:pt>
                <c:pt idx="53">
                  <c:v>0.153</c:v>
                </c:pt>
                <c:pt idx="54">
                  <c:v>0.153</c:v>
                </c:pt>
                <c:pt idx="55">
                  <c:v>0.153</c:v>
                </c:pt>
                <c:pt idx="56">
                  <c:v>0.153</c:v>
                </c:pt>
                <c:pt idx="57">
                  <c:v>0.153</c:v>
                </c:pt>
                <c:pt idx="58">
                  <c:v>0.153</c:v>
                </c:pt>
                <c:pt idx="59">
                  <c:v>0.16200000000000001</c:v>
                </c:pt>
                <c:pt idx="60">
                  <c:v>0.16200000000000001</c:v>
                </c:pt>
                <c:pt idx="61">
                  <c:v>0.16200000000000001</c:v>
                </c:pt>
                <c:pt idx="62">
                  <c:v>0.16200000000000001</c:v>
                </c:pt>
                <c:pt idx="63">
                  <c:v>0.16200000000000001</c:v>
                </c:pt>
                <c:pt idx="64">
                  <c:v>0.16200000000000001</c:v>
                </c:pt>
                <c:pt idx="65">
                  <c:v>0.16200000000000001</c:v>
                </c:pt>
                <c:pt idx="66">
                  <c:v>0.16200000000000001</c:v>
                </c:pt>
                <c:pt idx="67">
                  <c:v>0.16200000000000001</c:v>
                </c:pt>
                <c:pt idx="68">
                  <c:v>0.16200000000000001</c:v>
                </c:pt>
                <c:pt idx="69">
                  <c:v>0.16200000000000001</c:v>
                </c:pt>
                <c:pt idx="70">
                  <c:v>0.16200000000000001</c:v>
                </c:pt>
                <c:pt idx="71">
                  <c:v>0.16200000000000001</c:v>
                </c:pt>
                <c:pt idx="72">
                  <c:v>0.16200000000000001</c:v>
                </c:pt>
                <c:pt idx="73">
                  <c:v>0.16200000000000001</c:v>
                </c:pt>
                <c:pt idx="74">
                  <c:v>0.16200000000000001</c:v>
                </c:pt>
                <c:pt idx="75">
                  <c:v>0.16200000000000001</c:v>
                </c:pt>
                <c:pt idx="76">
                  <c:v>0.16200000000000001</c:v>
                </c:pt>
                <c:pt idx="77">
                  <c:v>0.16200000000000001</c:v>
                </c:pt>
                <c:pt idx="78">
                  <c:v>0.16200000000000001</c:v>
                </c:pt>
                <c:pt idx="79">
                  <c:v>0.16200000000000001</c:v>
                </c:pt>
                <c:pt idx="80">
                  <c:v>0.16200000000000001</c:v>
                </c:pt>
                <c:pt idx="81">
                  <c:v>0.16200000000000001</c:v>
                </c:pt>
                <c:pt idx="82">
                  <c:v>0.16200000000000001</c:v>
                </c:pt>
                <c:pt idx="83">
                  <c:v>0.16200000000000001</c:v>
                </c:pt>
                <c:pt idx="84">
                  <c:v>0.16200000000000001</c:v>
                </c:pt>
                <c:pt idx="85">
                  <c:v>0.16200000000000001</c:v>
                </c:pt>
                <c:pt idx="86">
                  <c:v>0.16200000000000001</c:v>
                </c:pt>
                <c:pt idx="87">
                  <c:v>0.16200000000000001</c:v>
                </c:pt>
                <c:pt idx="88">
                  <c:v>0.16200000000000001</c:v>
                </c:pt>
                <c:pt idx="89">
                  <c:v>0.16200000000000001</c:v>
                </c:pt>
                <c:pt idx="90">
                  <c:v>0.127</c:v>
                </c:pt>
                <c:pt idx="91">
                  <c:v>0.127</c:v>
                </c:pt>
                <c:pt idx="92">
                  <c:v>0.127</c:v>
                </c:pt>
                <c:pt idx="93">
                  <c:v>0.127</c:v>
                </c:pt>
                <c:pt idx="94">
                  <c:v>0.127</c:v>
                </c:pt>
                <c:pt idx="95">
                  <c:v>0.127</c:v>
                </c:pt>
                <c:pt idx="96">
                  <c:v>0.127</c:v>
                </c:pt>
                <c:pt idx="97">
                  <c:v>0.127</c:v>
                </c:pt>
                <c:pt idx="98">
                  <c:v>0.127</c:v>
                </c:pt>
                <c:pt idx="99">
                  <c:v>0.127</c:v>
                </c:pt>
                <c:pt idx="100">
                  <c:v>0.127</c:v>
                </c:pt>
                <c:pt idx="101">
                  <c:v>0.127</c:v>
                </c:pt>
                <c:pt idx="102">
                  <c:v>0.127</c:v>
                </c:pt>
                <c:pt idx="103">
                  <c:v>0.127</c:v>
                </c:pt>
                <c:pt idx="104">
                  <c:v>0.127</c:v>
                </c:pt>
                <c:pt idx="105">
                  <c:v>0.127</c:v>
                </c:pt>
                <c:pt idx="106">
                  <c:v>0.127</c:v>
                </c:pt>
                <c:pt idx="107">
                  <c:v>0.127</c:v>
                </c:pt>
                <c:pt idx="108">
                  <c:v>0.127</c:v>
                </c:pt>
                <c:pt idx="109">
                  <c:v>0.127</c:v>
                </c:pt>
                <c:pt idx="110">
                  <c:v>0.127</c:v>
                </c:pt>
                <c:pt idx="111">
                  <c:v>0.127</c:v>
                </c:pt>
                <c:pt idx="112">
                  <c:v>0.127</c:v>
                </c:pt>
                <c:pt idx="113">
                  <c:v>0.127</c:v>
                </c:pt>
                <c:pt idx="114">
                  <c:v>0.127</c:v>
                </c:pt>
                <c:pt idx="115">
                  <c:v>0.127</c:v>
                </c:pt>
                <c:pt idx="116">
                  <c:v>0.127</c:v>
                </c:pt>
                <c:pt idx="117">
                  <c:v>0.127</c:v>
                </c:pt>
                <c:pt idx="118">
                  <c:v>0.127</c:v>
                </c:pt>
                <c:pt idx="119">
                  <c:v>0.127</c:v>
                </c:pt>
                <c:pt idx="120">
                  <c:v>0.107</c:v>
                </c:pt>
                <c:pt idx="121">
                  <c:v>0.107</c:v>
                </c:pt>
                <c:pt idx="122">
                  <c:v>0.107</c:v>
                </c:pt>
                <c:pt idx="123">
                  <c:v>0.107</c:v>
                </c:pt>
                <c:pt idx="124">
                  <c:v>0.107</c:v>
                </c:pt>
                <c:pt idx="125">
                  <c:v>0.107</c:v>
                </c:pt>
                <c:pt idx="126">
                  <c:v>0.107</c:v>
                </c:pt>
                <c:pt idx="127">
                  <c:v>0.107</c:v>
                </c:pt>
                <c:pt idx="128">
                  <c:v>0.107</c:v>
                </c:pt>
                <c:pt idx="129">
                  <c:v>0.107</c:v>
                </c:pt>
                <c:pt idx="130">
                  <c:v>0.107</c:v>
                </c:pt>
                <c:pt idx="131">
                  <c:v>0.107</c:v>
                </c:pt>
                <c:pt idx="132">
                  <c:v>0.107</c:v>
                </c:pt>
                <c:pt idx="133">
                  <c:v>0.107</c:v>
                </c:pt>
                <c:pt idx="134">
                  <c:v>0.107</c:v>
                </c:pt>
                <c:pt idx="135">
                  <c:v>0.107</c:v>
                </c:pt>
                <c:pt idx="136">
                  <c:v>0.107</c:v>
                </c:pt>
                <c:pt idx="137">
                  <c:v>0.107</c:v>
                </c:pt>
                <c:pt idx="138">
                  <c:v>0.107</c:v>
                </c:pt>
                <c:pt idx="139">
                  <c:v>0.107</c:v>
                </c:pt>
                <c:pt idx="140">
                  <c:v>0.107</c:v>
                </c:pt>
                <c:pt idx="141">
                  <c:v>0.107</c:v>
                </c:pt>
                <c:pt idx="142">
                  <c:v>0.107</c:v>
                </c:pt>
                <c:pt idx="143">
                  <c:v>0.107</c:v>
                </c:pt>
                <c:pt idx="144">
                  <c:v>0.107</c:v>
                </c:pt>
                <c:pt idx="145">
                  <c:v>0.107</c:v>
                </c:pt>
                <c:pt idx="146">
                  <c:v>0.107</c:v>
                </c:pt>
                <c:pt idx="147">
                  <c:v>0.107</c:v>
                </c:pt>
                <c:pt idx="148">
                  <c:v>0.107</c:v>
                </c:pt>
                <c:pt idx="149">
                  <c:v>0.107</c:v>
                </c:pt>
                <c:pt idx="150">
                  <c:v>0.107</c:v>
                </c:pt>
                <c:pt idx="151">
                  <c:v>0.113</c:v>
                </c:pt>
                <c:pt idx="152">
                  <c:v>0.113</c:v>
                </c:pt>
                <c:pt idx="153">
                  <c:v>0.113</c:v>
                </c:pt>
                <c:pt idx="154">
                  <c:v>0.113</c:v>
                </c:pt>
                <c:pt idx="155">
                  <c:v>0.113</c:v>
                </c:pt>
                <c:pt idx="156">
                  <c:v>0.113</c:v>
                </c:pt>
                <c:pt idx="157">
                  <c:v>0.113</c:v>
                </c:pt>
                <c:pt idx="158">
                  <c:v>0.113</c:v>
                </c:pt>
                <c:pt idx="159">
                  <c:v>0.113</c:v>
                </c:pt>
                <c:pt idx="160">
                  <c:v>0.113</c:v>
                </c:pt>
                <c:pt idx="161">
                  <c:v>0.113</c:v>
                </c:pt>
                <c:pt idx="162">
                  <c:v>0.113</c:v>
                </c:pt>
                <c:pt idx="163">
                  <c:v>0.113</c:v>
                </c:pt>
                <c:pt idx="164">
                  <c:v>0.113</c:v>
                </c:pt>
                <c:pt idx="165">
                  <c:v>0.113</c:v>
                </c:pt>
                <c:pt idx="166">
                  <c:v>0.113</c:v>
                </c:pt>
                <c:pt idx="167">
                  <c:v>0.113</c:v>
                </c:pt>
                <c:pt idx="168">
                  <c:v>0.113</c:v>
                </c:pt>
                <c:pt idx="169">
                  <c:v>0.113</c:v>
                </c:pt>
                <c:pt idx="170">
                  <c:v>0.113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4-182E-4CCD-93DE-7F0AE4DC272D}"/>
            </c:ext>
          </c:extLst>
        </c:ser>
        <c:ser>
          <c:idx val="16"/>
          <c:order val="16"/>
          <c:tx>
            <c:v>Каз инфл</c:v>
          </c:tx>
          <c:spPr>
            <a:ln w="19050" cap="rnd">
              <a:solidFill>
                <a:srgbClr val="00ABC2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ABC2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6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Лист1!$K$367:$K$537</c:f>
              <c:numCache>
                <c:formatCode>0.00%</c:formatCode>
                <c:ptCount val="171"/>
                <c:pt idx="0">
                  <c:v>0.20300000000000001</c:v>
                </c:pt>
                <c:pt idx="1">
                  <c:v>0.20300000000000001</c:v>
                </c:pt>
                <c:pt idx="2">
                  <c:v>0.20300000000000001</c:v>
                </c:pt>
                <c:pt idx="3">
                  <c:v>0.20300000000000001</c:v>
                </c:pt>
                <c:pt idx="4">
                  <c:v>0.20300000000000001</c:v>
                </c:pt>
                <c:pt idx="5">
                  <c:v>0.20300000000000001</c:v>
                </c:pt>
                <c:pt idx="6">
                  <c:v>0.20300000000000001</c:v>
                </c:pt>
                <c:pt idx="7">
                  <c:v>0.20300000000000001</c:v>
                </c:pt>
                <c:pt idx="8">
                  <c:v>0.20300000000000001</c:v>
                </c:pt>
                <c:pt idx="9">
                  <c:v>0.20300000000000001</c:v>
                </c:pt>
                <c:pt idx="10">
                  <c:v>0.20300000000000001</c:v>
                </c:pt>
                <c:pt idx="11">
                  <c:v>0.20300000000000001</c:v>
                </c:pt>
                <c:pt idx="12">
                  <c:v>0.20300000000000001</c:v>
                </c:pt>
                <c:pt idx="13">
                  <c:v>0.20300000000000001</c:v>
                </c:pt>
                <c:pt idx="14">
                  <c:v>0.20300000000000001</c:v>
                </c:pt>
                <c:pt idx="15">
                  <c:v>0.20300000000000001</c:v>
                </c:pt>
                <c:pt idx="16">
                  <c:v>0.20300000000000001</c:v>
                </c:pt>
                <c:pt idx="17">
                  <c:v>0.20300000000000001</c:v>
                </c:pt>
                <c:pt idx="18">
                  <c:v>0.20300000000000001</c:v>
                </c:pt>
                <c:pt idx="19">
                  <c:v>0.20300000000000001</c:v>
                </c:pt>
                <c:pt idx="20">
                  <c:v>0.20300000000000001</c:v>
                </c:pt>
                <c:pt idx="21">
                  <c:v>0.20300000000000001</c:v>
                </c:pt>
                <c:pt idx="22">
                  <c:v>0.20300000000000001</c:v>
                </c:pt>
                <c:pt idx="23">
                  <c:v>0.20300000000000001</c:v>
                </c:pt>
                <c:pt idx="24">
                  <c:v>0.20300000000000001</c:v>
                </c:pt>
                <c:pt idx="25">
                  <c:v>0.20300000000000001</c:v>
                </c:pt>
                <c:pt idx="26">
                  <c:v>0.20300000000000001</c:v>
                </c:pt>
                <c:pt idx="27">
                  <c:v>0.20300000000000001</c:v>
                </c:pt>
                <c:pt idx="28">
                  <c:v>0.20300000000000001</c:v>
                </c:pt>
                <c:pt idx="29">
                  <c:v>0.20300000000000001</c:v>
                </c:pt>
                <c:pt idx="30">
                  <c:v>0.20300000000000001</c:v>
                </c:pt>
                <c:pt idx="31">
                  <c:v>0.20699999999999999</c:v>
                </c:pt>
                <c:pt idx="32">
                  <c:v>0.20699999999999999</c:v>
                </c:pt>
                <c:pt idx="33">
                  <c:v>0.20699999999999999</c:v>
                </c:pt>
                <c:pt idx="34">
                  <c:v>0.20699999999999999</c:v>
                </c:pt>
                <c:pt idx="35">
                  <c:v>0.20699999999999999</c:v>
                </c:pt>
                <c:pt idx="36">
                  <c:v>0.20699999999999999</c:v>
                </c:pt>
                <c:pt idx="37">
                  <c:v>0.20699999999999999</c:v>
                </c:pt>
                <c:pt idx="38">
                  <c:v>0.20699999999999999</c:v>
                </c:pt>
                <c:pt idx="39">
                  <c:v>0.20699999999999999</c:v>
                </c:pt>
                <c:pt idx="40">
                  <c:v>0.20699999999999999</c:v>
                </c:pt>
                <c:pt idx="41">
                  <c:v>0.20699999999999999</c:v>
                </c:pt>
                <c:pt idx="42">
                  <c:v>0.20699999999999999</c:v>
                </c:pt>
                <c:pt idx="43">
                  <c:v>0.20699999999999999</c:v>
                </c:pt>
                <c:pt idx="44">
                  <c:v>0.20699999999999999</c:v>
                </c:pt>
                <c:pt idx="45">
                  <c:v>0.20699999999999999</c:v>
                </c:pt>
                <c:pt idx="46">
                  <c:v>0.20699999999999999</c:v>
                </c:pt>
                <c:pt idx="47">
                  <c:v>0.20699999999999999</c:v>
                </c:pt>
                <c:pt idx="48">
                  <c:v>0.20699999999999999</c:v>
                </c:pt>
                <c:pt idx="49">
                  <c:v>0.20699999999999999</c:v>
                </c:pt>
                <c:pt idx="50">
                  <c:v>0.20699999999999999</c:v>
                </c:pt>
                <c:pt idx="51">
                  <c:v>0.20699999999999999</c:v>
                </c:pt>
                <c:pt idx="52">
                  <c:v>0.20699999999999999</c:v>
                </c:pt>
                <c:pt idx="53">
                  <c:v>0.20699999999999999</c:v>
                </c:pt>
                <c:pt idx="54">
                  <c:v>0.20699999999999999</c:v>
                </c:pt>
                <c:pt idx="55">
                  <c:v>0.20699999999999999</c:v>
                </c:pt>
                <c:pt idx="56">
                  <c:v>0.20699999999999999</c:v>
                </c:pt>
                <c:pt idx="57">
                  <c:v>0.20699999999999999</c:v>
                </c:pt>
                <c:pt idx="58">
                  <c:v>0.20699999999999999</c:v>
                </c:pt>
                <c:pt idx="59">
                  <c:v>0.21299999999999999</c:v>
                </c:pt>
                <c:pt idx="60">
                  <c:v>0.21299999999999999</c:v>
                </c:pt>
                <c:pt idx="61">
                  <c:v>0.21299999999999999</c:v>
                </c:pt>
                <c:pt idx="62">
                  <c:v>0.21299999999999999</c:v>
                </c:pt>
                <c:pt idx="63">
                  <c:v>0.21299999999999999</c:v>
                </c:pt>
                <c:pt idx="64">
                  <c:v>0.21299999999999999</c:v>
                </c:pt>
                <c:pt idx="65">
                  <c:v>0.21299999999999999</c:v>
                </c:pt>
                <c:pt idx="66">
                  <c:v>0.21299999999999999</c:v>
                </c:pt>
                <c:pt idx="67">
                  <c:v>0.21299999999999999</c:v>
                </c:pt>
                <c:pt idx="68">
                  <c:v>0.21299999999999999</c:v>
                </c:pt>
                <c:pt idx="69">
                  <c:v>0.21299999999999999</c:v>
                </c:pt>
                <c:pt idx="70">
                  <c:v>0.21299999999999999</c:v>
                </c:pt>
                <c:pt idx="71">
                  <c:v>0.21299999999999999</c:v>
                </c:pt>
                <c:pt idx="72">
                  <c:v>0.21299999999999999</c:v>
                </c:pt>
                <c:pt idx="73">
                  <c:v>0.21299999999999999</c:v>
                </c:pt>
                <c:pt idx="74">
                  <c:v>0.21299999999999999</c:v>
                </c:pt>
                <c:pt idx="75">
                  <c:v>0.21299999999999999</c:v>
                </c:pt>
                <c:pt idx="76">
                  <c:v>0.21299999999999999</c:v>
                </c:pt>
                <c:pt idx="77">
                  <c:v>0.21299999999999999</c:v>
                </c:pt>
                <c:pt idx="78">
                  <c:v>0.21299999999999999</c:v>
                </c:pt>
                <c:pt idx="79">
                  <c:v>0.21299999999999999</c:v>
                </c:pt>
                <c:pt idx="80">
                  <c:v>0.21299999999999999</c:v>
                </c:pt>
                <c:pt idx="81">
                  <c:v>0.21299999999999999</c:v>
                </c:pt>
                <c:pt idx="82">
                  <c:v>0.21299999999999999</c:v>
                </c:pt>
                <c:pt idx="83">
                  <c:v>0.21299999999999999</c:v>
                </c:pt>
                <c:pt idx="84">
                  <c:v>0.21299999999999999</c:v>
                </c:pt>
                <c:pt idx="85">
                  <c:v>0.21299999999999999</c:v>
                </c:pt>
                <c:pt idx="86">
                  <c:v>0.21299999999999999</c:v>
                </c:pt>
                <c:pt idx="87">
                  <c:v>0.21299999999999999</c:v>
                </c:pt>
                <c:pt idx="88">
                  <c:v>0.21299999999999999</c:v>
                </c:pt>
                <c:pt idx="89">
                  <c:v>0.21299999999999999</c:v>
                </c:pt>
                <c:pt idx="90">
                  <c:v>0.18099999999999999</c:v>
                </c:pt>
                <c:pt idx="91">
                  <c:v>0.18099999999999999</c:v>
                </c:pt>
                <c:pt idx="92">
                  <c:v>0.18099999999999999</c:v>
                </c:pt>
                <c:pt idx="93">
                  <c:v>0.18099999999999999</c:v>
                </c:pt>
                <c:pt idx="94">
                  <c:v>0.18099999999999999</c:v>
                </c:pt>
                <c:pt idx="95">
                  <c:v>0.18099999999999999</c:v>
                </c:pt>
                <c:pt idx="96">
                  <c:v>0.18099999999999999</c:v>
                </c:pt>
                <c:pt idx="97">
                  <c:v>0.18099999999999999</c:v>
                </c:pt>
                <c:pt idx="98">
                  <c:v>0.18099999999999999</c:v>
                </c:pt>
                <c:pt idx="99">
                  <c:v>0.18099999999999999</c:v>
                </c:pt>
                <c:pt idx="100">
                  <c:v>0.18099999999999999</c:v>
                </c:pt>
                <c:pt idx="101">
                  <c:v>0.18099999999999999</c:v>
                </c:pt>
                <c:pt idx="102">
                  <c:v>0.18099999999999999</c:v>
                </c:pt>
                <c:pt idx="103">
                  <c:v>0.18099999999999999</c:v>
                </c:pt>
                <c:pt idx="104">
                  <c:v>0.18099999999999999</c:v>
                </c:pt>
                <c:pt idx="105">
                  <c:v>0.18099999999999999</c:v>
                </c:pt>
                <c:pt idx="106">
                  <c:v>0.18099999999999999</c:v>
                </c:pt>
                <c:pt idx="107">
                  <c:v>0.18099999999999999</c:v>
                </c:pt>
                <c:pt idx="108">
                  <c:v>0.18099999999999999</c:v>
                </c:pt>
                <c:pt idx="109">
                  <c:v>0.18099999999999999</c:v>
                </c:pt>
                <c:pt idx="110">
                  <c:v>0.18099999999999999</c:v>
                </c:pt>
                <c:pt idx="111">
                  <c:v>0.18099999999999999</c:v>
                </c:pt>
                <c:pt idx="112">
                  <c:v>0.18099999999999999</c:v>
                </c:pt>
                <c:pt idx="113">
                  <c:v>0.18099999999999999</c:v>
                </c:pt>
                <c:pt idx="114">
                  <c:v>0.18099999999999999</c:v>
                </c:pt>
                <c:pt idx="115">
                  <c:v>0.18099999999999999</c:v>
                </c:pt>
                <c:pt idx="116">
                  <c:v>0.18099999999999999</c:v>
                </c:pt>
                <c:pt idx="117">
                  <c:v>0.18099999999999999</c:v>
                </c:pt>
                <c:pt idx="118">
                  <c:v>0.18099999999999999</c:v>
                </c:pt>
                <c:pt idx="119">
                  <c:v>0.18099999999999999</c:v>
                </c:pt>
                <c:pt idx="120">
                  <c:v>0.16800000000000001</c:v>
                </c:pt>
                <c:pt idx="121">
                  <c:v>0.16800000000000001</c:v>
                </c:pt>
                <c:pt idx="122">
                  <c:v>0.16800000000000001</c:v>
                </c:pt>
                <c:pt idx="123">
                  <c:v>0.16800000000000001</c:v>
                </c:pt>
                <c:pt idx="124">
                  <c:v>0.16800000000000001</c:v>
                </c:pt>
                <c:pt idx="125">
                  <c:v>0.16800000000000001</c:v>
                </c:pt>
                <c:pt idx="126">
                  <c:v>0.16800000000000001</c:v>
                </c:pt>
                <c:pt idx="127">
                  <c:v>0.16800000000000001</c:v>
                </c:pt>
                <c:pt idx="128">
                  <c:v>0.16800000000000001</c:v>
                </c:pt>
                <c:pt idx="129">
                  <c:v>0.16800000000000001</c:v>
                </c:pt>
                <c:pt idx="130">
                  <c:v>0.16800000000000001</c:v>
                </c:pt>
                <c:pt idx="131">
                  <c:v>0.16800000000000001</c:v>
                </c:pt>
                <c:pt idx="132">
                  <c:v>0.16800000000000001</c:v>
                </c:pt>
                <c:pt idx="133">
                  <c:v>0.16800000000000001</c:v>
                </c:pt>
                <c:pt idx="134">
                  <c:v>0.16800000000000001</c:v>
                </c:pt>
                <c:pt idx="135">
                  <c:v>0.16800000000000001</c:v>
                </c:pt>
                <c:pt idx="136">
                  <c:v>0.16800000000000001</c:v>
                </c:pt>
                <c:pt idx="137">
                  <c:v>0.16800000000000001</c:v>
                </c:pt>
                <c:pt idx="138">
                  <c:v>0.16800000000000001</c:v>
                </c:pt>
                <c:pt idx="139">
                  <c:v>0.16800000000000001</c:v>
                </c:pt>
                <c:pt idx="140">
                  <c:v>0.16800000000000001</c:v>
                </c:pt>
                <c:pt idx="141">
                  <c:v>0.16800000000000001</c:v>
                </c:pt>
                <c:pt idx="142">
                  <c:v>0.16800000000000001</c:v>
                </c:pt>
                <c:pt idx="143">
                  <c:v>0.16800000000000001</c:v>
                </c:pt>
                <c:pt idx="144">
                  <c:v>0.16800000000000001</c:v>
                </c:pt>
                <c:pt idx="145">
                  <c:v>0.16800000000000001</c:v>
                </c:pt>
                <c:pt idx="146">
                  <c:v>0.16800000000000001</c:v>
                </c:pt>
                <c:pt idx="147">
                  <c:v>0.16800000000000001</c:v>
                </c:pt>
                <c:pt idx="148">
                  <c:v>0.16800000000000001</c:v>
                </c:pt>
                <c:pt idx="149">
                  <c:v>0.16800000000000001</c:v>
                </c:pt>
                <c:pt idx="150">
                  <c:v>0.16800000000000001</c:v>
                </c:pt>
                <c:pt idx="151">
                  <c:v>0.159</c:v>
                </c:pt>
                <c:pt idx="152">
                  <c:v>0.159</c:v>
                </c:pt>
                <c:pt idx="153">
                  <c:v>0.159</c:v>
                </c:pt>
                <c:pt idx="154">
                  <c:v>0.159</c:v>
                </c:pt>
                <c:pt idx="155">
                  <c:v>0.159</c:v>
                </c:pt>
                <c:pt idx="156">
                  <c:v>0.159</c:v>
                </c:pt>
                <c:pt idx="157">
                  <c:v>0.159</c:v>
                </c:pt>
                <c:pt idx="158">
                  <c:v>0.159</c:v>
                </c:pt>
                <c:pt idx="159">
                  <c:v>0.159</c:v>
                </c:pt>
                <c:pt idx="160">
                  <c:v>0.159</c:v>
                </c:pt>
                <c:pt idx="161">
                  <c:v>0.159</c:v>
                </c:pt>
                <c:pt idx="162">
                  <c:v>0.159</c:v>
                </c:pt>
                <c:pt idx="163">
                  <c:v>0.159</c:v>
                </c:pt>
                <c:pt idx="164">
                  <c:v>0.159</c:v>
                </c:pt>
                <c:pt idx="165">
                  <c:v>0.159</c:v>
                </c:pt>
                <c:pt idx="166">
                  <c:v>0.159</c:v>
                </c:pt>
                <c:pt idx="167">
                  <c:v>0.159</c:v>
                </c:pt>
                <c:pt idx="168">
                  <c:v>0.159</c:v>
                </c:pt>
                <c:pt idx="169">
                  <c:v>0.159</c:v>
                </c:pt>
                <c:pt idx="170">
                  <c:v>0.159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7-182E-4CCD-93DE-7F0AE4DC272D}"/>
            </c:ext>
          </c:extLst>
        </c:ser>
        <c:ser>
          <c:idx val="17"/>
          <c:order val="17"/>
          <c:tx>
            <c:v>Бел инфл</c:v>
          </c:tx>
          <c:spPr>
            <a:ln w="19050" cap="rnd">
              <a:solidFill>
                <a:srgbClr val="007C30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7C30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9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Лист1!$L$367:$L$537</c:f>
              <c:numCache>
                <c:formatCode>0.00%</c:formatCode>
                <c:ptCount val="171"/>
                <c:pt idx="0">
                  <c:v>0.128</c:v>
                </c:pt>
                <c:pt idx="1">
                  <c:v>0.128</c:v>
                </c:pt>
                <c:pt idx="2">
                  <c:v>0.128</c:v>
                </c:pt>
                <c:pt idx="3">
                  <c:v>0.128</c:v>
                </c:pt>
                <c:pt idx="4">
                  <c:v>0.128</c:v>
                </c:pt>
                <c:pt idx="5">
                  <c:v>0.128</c:v>
                </c:pt>
                <c:pt idx="6">
                  <c:v>0.128</c:v>
                </c:pt>
                <c:pt idx="7">
                  <c:v>0.128</c:v>
                </c:pt>
                <c:pt idx="8">
                  <c:v>0.128</c:v>
                </c:pt>
                <c:pt idx="9">
                  <c:v>0.128</c:v>
                </c:pt>
                <c:pt idx="10">
                  <c:v>0.128</c:v>
                </c:pt>
                <c:pt idx="11">
                  <c:v>0.128</c:v>
                </c:pt>
                <c:pt idx="12">
                  <c:v>0.128</c:v>
                </c:pt>
                <c:pt idx="13">
                  <c:v>0.128</c:v>
                </c:pt>
                <c:pt idx="14">
                  <c:v>0.128</c:v>
                </c:pt>
                <c:pt idx="15">
                  <c:v>0.128</c:v>
                </c:pt>
                <c:pt idx="16">
                  <c:v>0.128</c:v>
                </c:pt>
                <c:pt idx="17">
                  <c:v>0.128</c:v>
                </c:pt>
                <c:pt idx="18">
                  <c:v>0.128</c:v>
                </c:pt>
                <c:pt idx="19">
                  <c:v>0.128</c:v>
                </c:pt>
                <c:pt idx="20">
                  <c:v>0.128</c:v>
                </c:pt>
                <c:pt idx="21">
                  <c:v>0.128</c:v>
                </c:pt>
                <c:pt idx="22">
                  <c:v>0.128</c:v>
                </c:pt>
                <c:pt idx="23">
                  <c:v>0.128</c:v>
                </c:pt>
                <c:pt idx="24">
                  <c:v>0.128</c:v>
                </c:pt>
                <c:pt idx="25">
                  <c:v>0.128</c:v>
                </c:pt>
                <c:pt idx="26">
                  <c:v>0.128</c:v>
                </c:pt>
                <c:pt idx="27">
                  <c:v>0.128</c:v>
                </c:pt>
                <c:pt idx="28">
                  <c:v>0.128</c:v>
                </c:pt>
                <c:pt idx="29">
                  <c:v>0.128</c:v>
                </c:pt>
                <c:pt idx="30">
                  <c:v>0.128</c:v>
                </c:pt>
                <c:pt idx="31">
                  <c:v>0.12</c:v>
                </c:pt>
                <c:pt idx="32">
                  <c:v>0.12</c:v>
                </c:pt>
                <c:pt idx="33">
                  <c:v>0.12</c:v>
                </c:pt>
                <c:pt idx="34">
                  <c:v>0.12</c:v>
                </c:pt>
                <c:pt idx="35">
                  <c:v>0.12</c:v>
                </c:pt>
                <c:pt idx="36">
                  <c:v>0.12</c:v>
                </c:pt>
                <c:pt idx="37">
                  <c:v>0.12</c:v>
                </c:pt>
                <c:pt idx="38">
                  <c:v>0.12</c:v>
                </c:pt>
                <c:pt idx="39">
                  <c:v>0.12</c:v>
                </c:pt>
                <c:pt idx="40">
                  <c:v>0.12</c:v>
                </c:pt>
                <c:pt idx="41">
                  <c:v>0.12</c:v>
                </c:pt>
                <c:pt idx="42">
                  <c:v>0.12</c:v>
                </c:pt>
                <c:pt idx="43">
                  <c:v>0.12</c:v>
                </c:pt>
                <c:pt idx="44">
                  <c:v>0.12</c:v>
                </c:pt>
                <c:pt idx="45">
                  <c:v>0.12</c:v>
                </c:pt>
                <c:pt idx="46">
                  <c:v>0.12</c:v>
                </c:pt>
                <c:pt idx="47">
                  <c:v>0.12</c:v>
                </c:pt>
                <c:pt idx="48">
                  <c:v>0.12</c:v>
                </c:pt>
                <c:pt idx="49">
                  <c:v>0.12</c:v>
                </c:pt>
                <c:pt idx="50">
                  <c:v>0.12</c:v>
                </c:pt>
                <c:pt idx="51">
                  <c:v>0.12</c:v>
                </c:pt>
                <c:pt idx="52">
                  <c:v>0.12</c:v>
                </c:pt>
                <c:pt idx="53">
                  <c:v>0.12</c:v>
                </c:pt>
                <c:pt idx="54">
                  <c:v>0.12</c:v>
                </c:pt>
                <c:pt idx="55">
                  <c:v>0.12</c:v>
                </c:pt>
                <c:pt idx="56">
                  <c:v>0.12</c:v>
                </c:pt>
                <c:pt idx="57">
                  <c:v>0.12</c:v>
                </c:pt>
                <c:pt idx="58">
                  <c:v>0.12</c:v>
                </c:pt>
                <c:pt idx="59">
                  <c:v>0.11700000000000001</c:v>
                </c:pt>
                <c:pt idx="60">
                  <c:v>0.11700000000000001</c:v>
                </c:pt>
                <c:pt idx="61">
                  <c:v>0.11700000000000001</c:v>
                </c:pt>
                <c:pt idx="62">
                  <c:v>0.11700000000000001</c:v>
                </c:pt>
                <c:pt idx="63">
                  <c:v>0.11700000000000001</c:v>
                </c:pt>
                <c:pt idx="64">
                  <c:v>0.11700000000000001</c:v>
                </c:pt>
                <c:pt idx="65">
                  <c:v>0.11700000000000001</c:v>
                </c:pt>
                <c:pt idx="66">
                  <c:v>0.11700000000000001</c:v>
                </c:pt>
                <c:pt idx="67">
                  <c:v>0.11700000000000001</c:v>
                </c:pt>
                <c:pt idx="68">
                  <c:v>0.11700000000000001</c:v>
                </c:pt>
                <c:pt idx="69">
                  <c:v>0.11700000000000001</c:v>
                </c:pt>
                <c:pt idx="70">
                  <c:v>0.11700000000000001</c:v>
                </c:pt>
                <c:pt idx="71">
                  <c:v>0.11700000000000001</c:v>
                </c:pt>
                <c:pt idx="72">
                  <c:v>0.11700000000000001</c:v>
                </c:pt>
                <c:pt idx="73">
                  <c:v>0.11700000000000001</c:v>
                </c:pt>
                <c:pt idx="74">
                  <c:v>0.11700000000000001</c:v>
                </c:pt>
                <c:pt idx="75">
                  <c:v>0.11700000000000001</c:v>
                </c:pt>
                <c:pt idx="76">
                  <c:v>0.11700000000000001</c:v>
                </c:pt>
                <c:pt idx="77">
                  <c:v>0.11700000000000001</c:v>
                </c:pt>
                <c:pt idx="78">
                  <c:v>0.11700000000000001</c:v>
                </c:pt>
                <c:pt idx="79">
                  <c:v>0.11700000000000001</c:v>
                </c:pt>
                <c:pt idx="80">
                  <c:v>0.11700000000000001</c:v>
                </c:pt>
                <c:pt idx="81">
                  <c:v>0.11700000000000001</c:v>
                </c:pt>
                <c:pt idx="82">
                  <c:v>0.11700000000000001</c:v>
                </c:pt>
                <c:pt idx="83">
                  <c:v>0.11700000000000001</c:v>
                </c:pt>
                <c:pt idx="84">
                  <c:v>0.11700000000000001</c:v>
                </c:pt>
                <c:pt idx="85">
                  <c:v>0.11700000000000001</c:v>
                </c:pt>
                <c:pt idx="86">
                  <c:v>0.11700000000000001</c:v>
                </c:pt>
                <c:pt idx="87">
                  <c:v>0.11700000000000001</c:v>
                </c:pt>
                <c:pt idx="88">
                  <c:v>0.11700000000000001</c:v>
                </c:pt>
                <c:pt idx="89">
                  <c:v>0.11700000000000001</c:v>
                </c:pt>
                <c:pt idx="90">
                  <c:v>0.06</c:v>
                </c:pt>
                <c:pt idx="91">
                  <c:v>0.06</c:v>
                </c:pt>
                <c:pt idx="92">
                  <c:v>0.06</c:v>
                </c:pt>
                <c:pt idx="93">
                  <c:v>0.06</c:v>
                </c:pt>
                <c:pt idx="94">
                  <c:v>0.06</c:v>
                </c:pt>
                <c:pt idx="95">
                  <c:v>0.06</c:v>
                </c:pt>
                <c:pt idx="96">
                  <c:v>0.06</c:v>
                </c:pt>
                <c:pt idx="97">
                  <c:v>0.06</c:v>
                </c:pt>
                <c:pt idx="98">
                  <c:v>0.06</c:v>
                </c:pt>
                <c:pt idx="99">
                  <c:v>0.06</c:v>
                </c:pt>
                <c:pt idx="100">
                  <c:v>0.06</c:v>
                </c:pt>
                <c:pt idx="101">
                  <c:v>0.06</c:v>
                </c:pt>
                <c:pt idx="102">
                  <c:v>0.06</c:v>
                </c:pt>
                <c:pt idx="103">
                  <c:v>0.06</c:v>
                </c:pt>
                <c:pt idx="104">
                  <c:v>0.06</c:v>
                </c:pt>
                <c:pt idx="105">
                  <c:v>0.06</c:v>
                </c:pt>
                <c:pt idx="106">
                  <c:v>0.06</c:v>
                </c:pt>
                <c:pt idx="107">
                  <c:v>0.06</c:v>
                </c:pt>
                <c:pt idx="108">
                  <c:v>0.06</c:v>
                </c:pt>
                <c:pt idx="109">
                  <c:v>0.06</c:v>
                </c:pt>
                <c:pt idx="110">
                  <c:v>0.06</c:v>
                </c:pt>
                <c:pt idx="111">
                  <c:v>0.06</c:v>
                </c:pt>
                <c:pt idx="112">
                  <c:v>0.06</c:v>
                </c:pt>
                <c:pt idx="113">
                  <c:v>0.06</c:v>
                </c:pt>
                <c:pt idx="114">
                  <c:v>0.06</c:v>
                </c:pt>
                <c:pt idx="115">
                  <c:v>0.06</c:v>
                </c:pt>
                <c:pt idx="116">
                  <c:v>0.06</c:v>
                </c:pt>
                <c:pt idx="117">
                  <c:v>0.06</c:v>
                </c:pt>
                <c:pt idx="118">
                  <c:v>0.06</c:v>
                </c:pt>
                <c:pt idx="119">
                  <c:v>0.06</c:v>
                </c:pt>
                <c:pt idx="120">
                  <c:v>0.06</c:v>
                </c:pt>
                <c:pt idx="121">
                  <c:v>4.7E-2</c:v>
                </c:pt>
                <c:pt idx="122">
                  <c:v>4.7E-2</c:v>
                </c:pt>
                <c:pt idx="123">
                  <c:v>4.7E-2</c:v>
                </c:pt>
                <c:pt idx="124">
                  <c:v>4.7E-2</c:v>
                </c:pt>
                <c:pt idx="125">
                  <c:v>4.7E-2</c:v>
                </c:pt>
                <c:pt idx="126">
                  <c:v>4.7E-2</c:v>
                </c:pt>
                <c:pt idx="127">
                  <c:v>4.7E-2</c:v>
                </c:pt>
                <c:pt idx="128">
                  <c:v>4.7E-2</c:v>
                </c:pt>
                <c:pt idx="129">
                  <c:v>4.7E-2</c:v>
                </c:pt>
                <c:pt idx="130">
                  <c:v>4.7E-2</c:v>
                </c:pt>
                <c:pt idx="131">
                  <c:v>4.7E-2</c:v>
                </c:pt>
                <c:pt idx="132">
                  <c:v>4.7E-2</c:v>
                </c:pt>
                <c:pt idx="133">
                  <c:v>4.7E-2</c:v>
                </c:pt>
                <c:pt idx="134">
                  <c:v>4.7E-2</c:v>
                </c:pt>
                <c:pt idx="135">
                  <c:v>4.7E-2</c:v>
                </c:pt>
                <c:pt idx="136">
                  <c:v>4.7E-2</c:v>
                </c:pt>
                <c:pt idx="137">
                  <c:v>4.7E-2</c:v>
                </c:pt>
                <c:pt idx="138">
                  <c:v>4.7E-2</c:v>
                </c:pt>
                <c:pt idx="139">
                  <c:v>4.7E-2</c:v>
                </c:pt>
                <c:pt idx="140">
                  <c:v>4.7E-2</c:v>
                </c:pt>
                <c:pt idx="141">
                  <c:v>4.7E-2</c:v>
                </c:pt>
                <c:pt idx="142">
                  <c:v>4.7E-2</c:v>
                </c:pt>
                <c:pt idx="143">
                  <c:v>4.7E-2</c:v>
                </c:pt>
                <c:pt idx="144">
                  <c:v>4.7E-2</c:v>
                </c:pt>
                <c:pt idx="145">
                  <c:v>4.7E-2</c:v>
                </c:pt>
                <c:pt idx="146">
                  <c:v>4.7E-2</c:v>
                </c:pt>
                <c:pt idx="147">
                  <c:v>4.7E-2</c:v>
                </c:pt>
                <c:pt idx="148">
                  <c:v>4.7E-2</c:v>
                </c:pt>
                <c:pt idx="149">
                  <c:v>4.7E-2</c:v>
                </c:pt>
                <c:pt idx="150">
                  <c:v>4.7E-2</c:v>
                </c:pt>
                <c:pt idx="151">
                  <c:v>3.6999999999999998E-2</c:v>
                </c:pt>
                <c:pt idx="152">
                  <c:v>3.6999999999999998E-2</c:v>
                </c:pt>
                <c:pt idx="153">
                  <c:v>3.6999999999999998E-2</c:v>
                </c:pt>
                <c:pt idx="154">
                  <c:v>3.6999999999999998E-2</c:v>
                </c:pt>
                <c:pt idx="155">
                  <c:v>3.6999999999999998E-2</c:v>
                </c:pt>
                <c:pt idx="156">
                  <c:v>3.6999999999999998E-2</c:v>
                </c:pt>
                <c:pt idx="157">
                  <c:v>3.6999999999999998E-2</c:v>
                </c:pt>
                <c:pt idx="158">
                  <c:v>3.6999999999999998E-2</c:v>
                </c:pt>
                <c:pt idx="159">
                  <c:v>3.6999999999999998E-2</c:v>
                </c:pt>
                <c:pt idx="160">
                  <c:v>3.6999999999999998E-2</c:v>
                </c:pt>
                <c:pt idx="161">
                  <c:v>3.6999999999999998E-2</c:v>
                </c:pt>
                <c:pt idx="162">
                  <c:v>3.6999999999999998E-2</c:v>
                </c:pt>
                <c:pt idx="163">
                  <c:v>3.6999999999999998E-2</c:v>
                </c:pt>
                <c:pt idx="164">
                  <c:v>3.6999999999999998E-2</c:v>
                </c:pt>
                <c:pt idx="165">
                  <c:v>3.6999999999999998E-2</c:v>
                </c:pt>
                <c:pt idx="166">
                  <c:v>3.6999999999999998E-2</c:v>
                </c:pt>
                <c:pt idx="167">
                  <c:v>3.6999999999999998E-2</c:v>
                </c:pt>
                <c:pt idx="168">
                  <c:v>3.6999999999999998E-2</c:v>
                </c:pt>
                <c:pt idx="169">
                  <c:v>3.6999999999999998E-2</c:v>
                </c:pt>
                <c:pt idx="170">
                  <c:v>3.6999999999999998E-2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A-182E-4CCD-93DE-7F0AE4DC272D}"/>
            </c:ext>
          </c:extLst>
        </c:ser>
        <c:ser>
          <c:idx val="18"/>
          <c:order val="18"/>
          <c:tx>
            <c:v>ЮАР инф</c:v>
          </c:tx>
          <c:spPr>
            <a:ln w="19050" cap="rnd">
              <a:solidFill>
                <a:srgbClr val="001489"/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70"/>
            <c:marker>
              <c:symbol val="circle"/>
              <c:size val="5"/>
              <c:spPr>
                <a:solidFill>
                  <a:srgbClr val="001489"/>
                </a:solidFill>
                <a:ln w="19050">
                  <a:noFill/>
                  <a:prstDash val="dash"/>
                </a:ln>
                <a:effectLst/>
              </c:spPr>
            </c:marker>
            <c:bubble3D val="0"/>
            <c:spPr>
              <a:ln w="19050" cap="rnd">
                <a:noFill/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2C-182E-4CCD-93DE-7F0AE4DC272D}"/>
              </c:ext>
            </c:extLst>
          </c:dPt>
          <c:cat>
            <c:numRef>
              <c:f>Лист1!$A$367:$A$537</c:f>
              <c:numCache>
                <c:formatCode>m/d/yyyy</c:formatCode>
                <c:ptCount val="171"/>
                <c:pt idx="0">
                  <c:v>44927</c:v>
                </c:pt>
                <c:pt idx="1">
                  <c:v>44928</c:v>
                </c:pt>
                <c:pt idx="2">
                  <c:v>44929</c:v>
                </c:pt>
                <c:pt idx="3">
                  <c:v>44930</c:v>
                </c:pt>
                <c:pt idx="4">
                  <c:v>44931</c:v>
                </c:pt>
                <c:pt idx="5">
                  <c:v>44932</c:v>
                </c:pt>
                <c:pt idx="6">
                  <c:v>44933</c:v>
                </c:pt>
                <c:pt idx="7">
                  <c:v>44934</c:v>
                </c:pt>
                <c:pt idx="8">
                  <c:v>44935</c:v>
                </c:pt>
                <c:pt idx="9">
                  <c:v>44936</c:v>
                </c:pt>
                <c:pt idx="10">
                  <c:v>44937</c:v>
                </c:pt>
                <c:pt idx="11">
                  <c:v>44938</c:v>
                </c:pt>
                <c:pt idx="12">
                  <c:v>44939</c:v>
                </c:pt>
                <c:pt idx="13">
                  <c:v>44940</c:v>
                </c:pt>
                <c:pt idx="14">
                  <c:v>44941</c:v>
                </c:pt>
                <c:pt idx="15">
                  <c:v>44942</c:v>
                </c:pt>
                <c:pt idx="16">
                  <c:v>44943</c:v>
                </c:pt>
                <c:pt idx="17">
                  <c:v>44944</c:v>
                </c:pt>
                <c:pt idx="18">
                  <c:v>44945</c:v>
                </c:pt>
                <c:pt idx="19">
                  <c:v>44946</c:v>
                </c:pt>
                <c:pt idx="20">
                  <c:v>44947</c:v>
                </c:pt>
                <c:pt idx="21">
                  <c:v>44948</c:v>
                </c:pt>
                <c:pt idx="22">
                  <c:v>44949</c:v>
                </c:pt>
                <c:pt idx="23">
                  <c:v>44950</c:v>
                </c:pt>
                <c:pt idx="24">
                  <c:v>44951</c:v>
                </c:pt>
                <c:pt idx="25">
                  <c:v>44952</c:v>
                </c:pt>
                <c:pt idx="26">
                  <c:v>44953</c:v>
                </c:pt>
                <c:pt idx="27">
                  <c:v>44954</c:v>
                </c:pt>
                <c:pt idx="28">
                  <c:v>44955</c:v>
                </c:pt>
                <c:pt idx="29">
                  <c:v>44956</c:v>
                </c:pt>
                <c:pt idx="30">
                  <c:v>44957</c:v>
                </c:pt>
                <c:pt idx="31">
                  <c:v>44958</c:v>
                </c:pt>
                <c:pt idx="32">
                  <c:v>44959</c:v>
                </c:pt>
                <c:pt idx="33">
                  <c:v>44960</c:v>
                </c:pt>
                <c:pt idx="34">
                  <c:v>44961</c:v>
                </c:pt>
                <c:pt idx="35">
                  <c:v>44962</c:v>
                </c:pt>
                <c:pt idx="36">
                  <c:v>44963</c:v>
                </c:pt>
                <c:pt idx="37">
                  <c:v>44964</c:v>
                </c:pt>
                <c:pt idx="38">
                  <c:v>44965</c:v>
                </c:pt>
                <c:pt idx="39">
                  <c:v>44966</c:v>
                </c:pt>
                <c:pt idx="40">
                  <c:v>44967</c:v>
                </c:pt>
                <c:pt idx="41">
                  <c:v>44968</c:v>
                </c:pt>
                <c:pt idx="42">
                  <c:v>44969</c:v>
                </c:pt>
                <c:pt idx="43">
                  <c:v>44970</c:v>
                </c:pt>
                <c:pt idx="44">
                  <c:v>44971</c:v>
                </c:pt>
                <c:pt idx="45">
                  <c:v>44972</c:v>
                </c:pt>
                <c:pt idx="46">
                  <c:v>44973</c:v>
                </c:pt>
                <c:pt idx="47">
                  <c:v>44974</c:v>
                </c:pt>
                <c:pt idx="48">
                  <c:v>44975</c:v>
                </c:pt>
                <c:pt idx="49">
                  <c:v>44976</c:v>
                </c:pt>
                <c:pt idx="50">
                  <c:v>44977</c:v>
                </c:pt>
                <c:pt idx="51">
                  <c:v>44978</c:v>
                </c:pt>
                <c:pt idx="52">
                  <c:v>44979</c:v>
                </c:pt>
                <c:pt idx="53">
                  <c:v>44980</c:v>
                </c:pt>
                <c:pt idx="54">
                  <c:v>44981</c:v>
                </c:pt>
                <c:pt idx="55">
                  <c:v>44982</c:v>
                </c:pt>
                <c:pt idx="56">
                  <c:v>44983</c:v>
                </c:pt>
                <c:pt idx="57">
                  <c:v>44984</c:v>
                </c:pt>
                <c:pt idx="58">
                  <c:v>44985</c:v>
                </c:pt>
                <c:pt idx="59">
                  <c:v>44986</c:v>
                </c:pt>
                <c:pt idx="60">
                  <c:v>44987</c:v>
                </c:pt>
                <c:pt idx="61">
                  <c:v>44988</c:v>
                </c:pt>
                <c:pt idx="62">
                  <c:v>44989</c:v>
                </c:pt>
                <c:pt idx="63">
                  <c:v>44990</c:v>
                </c:pt>
                <c:pt idx="64">
                  <c:v>44991</c:v>
                </c:pt>
                <c:pt idx="65">
                  <c:v>44992</c:v>
                </c:pt>
                <c:pt idx="66">
                  <c:v>44993</c:v>
                </c:pt>
                <c:pt idx="67">
                  <c:v>44994</c:v>
                </c:pt>
                <c:pt idx="68">
                  <c:v>44995</c:v>
                </c:pt>
                <c:pt idx="69">
                  <c:v>44996</c:v>
                </c:pt>
                <c:pt idx="70">
                  <c:v>44997</c:v>
                </c:pt>
                <c:pt idx="71">
                  <c:v>44998</c:v>
                </c:pt>
                <c:pt idx="72">
                  <c:v>44999</c:v>
                </c:pt>
                <c:pt idx="73">
                  <c:v>45000</c:v>
                </c:pt>
                <c:pt idx="74">
                  <c:v>45001</c:v>
                </c:pt>
                <c:pt idx="75">
                  <c:v>45002</c:v>
                </c:pt>
                <c:pt idx="76">
                  <c:v>45003</c:v>
                </c:pt>
                <c:pt idx="77">
                  <c:v>45004</c:v>
                </c:pt>
                <c:pt idx="78">
                  <c:v>45005</c:v>
                </c:pt>
                <c:pt idx="79">
                  <c:v>45006</c:v>
                </c:pt>
                <c:pt idx="80">
                  <c:v>45007</c:v>
                </c:pt>
                <c:pt idx="81">
                  <c:v>45008</c:v>
                </c:pt>
                <c:pt idx="82">
                  <c:v>45009</c:v>
                </c:pt>
                <c:pt idx="83">
                  <c:v>45010</c:v>
                </c:pt>
                <c:pt idx="84">
                  <c:v>45011</c:v>
                </c:pt>
                <c:pt idx="85">
                  <c:v>45012</c:v>
                </c:pt>
                <c:pt idx="86">
                  <c:v>45013</c:v>
                </c:pt>
                <c:pt idx="87">
                  <c:v>45014</c:v>
                </c:pt>
                <c:pt idx="88">
                  <c:v>45015</c:v>
                </c:pt>
                <c:pt idx="89">
                  <c:v>45016</c:v>
                </c:pt>
                <c:pt idx="90">
                  <c:v>45017</c:v>
                </c:pt>
                <c:pt idx="91">
                  <c:v>45018</c:v>
                </c:pt>
                <c:pt idx="92">
                  <c:v>45019</c:v>
                </c:pt>
                <c:pt idx="93">
                  <c:v>45020</c:v>
                </c:pt>
                <c:pt idx="94">
                  <c:v>45021</c:v>
                </c:pt>
                <c:pt idx="95">
                  <c:v>45022</c:v>
                </c:pt>
                <c:pt idx="96">
                  <c:v>45023</c:v>
                </c:pt>
                <c:pt idx="97">
                  <c:v>45024</c:v>
                </c:pt>
                <c:pt idx="98">
                  <c:v>45025</c:v>
                </c:pt>
                <c:pt idx="99">
                  <c:v>45026</c:v>
                </c:pt>
                <c:pt idx="100">
                  <c:v>45027</c:v>
                </c:pt>
                <c:pt idx="101">
                  <c:v>45028</c:v>
                </c:pt>
                <c:pt idx="102">
                  <c:v>45029</c:v>
                </c:pt>
                <c:pt idx="103">
                  <c:v>45030</c:v>
                </c:pt>
                <c:pt idx="104">
                  <c:v>45031</c:v>
                </c:pt>
                <c:pt idx="105">
                  <c:v>45032</c:v>
                </c:pt>
                <c:pt idx="106">
                  <c:v>45033</c:v>
                </c:pt>
                <c:pt idx="107">
                  <c:v>45034</c:v>
                </c:pt>
                <c:pt idx="108">
                  <c:v>45035</c:v>
                </c:pt>
                <c:pt idx="109">
                  <c:v>45036</c:v>
                </c:pt>
                <c:pt idx="110">
                  <c:v>45037</c:v>
                </c:pt>
                <c:pt idx="111">
                  <c:v>45038</c:v>
                </c:pt>
                <c:pt idx="112">
                  <c:v>45039</c:v>
                </c:pt>
                <c:pt idx="113">
                  <c:v>45040</c:v>
                </c:pt>
                <c:pt idx="114">
                  <c:v>45041</c:v>
                </c:pt>
                <c:pt idx="115">
                  <c:v>45042</c:v>
                </c:pt>
                <c:pt idx="116">
                  <c:v>45043</c:v>
                </c:pt>
                <c:pt idx="117">
                  <c:v>45044</c:v>
                </c:pt>
                <c:pt idx="118">
                  <c:v>45045</c:v>
                </c:pt>
                <c:pt idx="119">
                  <c:v>45046</c:v>
                </c:pt>
                <c:pt idx="120">
                  <c:v>45047</c:v>
                </c:pt>
                <c:pt idx="121">
                  <c:v>45048</c:v>
                </c:pt>
                <c:pt idx="122">
                  <c:v>45049</c:v>
                </c:pt>
                <c:pt idx="123">
                  <c:v>45050</c:v>
                </c:pt>
                <c:pt idx="124">
                  <c:v>45051</c:v>
                </c:pt>
                <c:pt idx="125">
                  <c:v>45052</c:v>
                </c:pt>
                <c:pt idx="126">
                  <c:v>45053</c:v>
                </c:pt>
                <c:pt idx="127">
                  <c:v>45054</c:v>
                </c:pt>
                <c:pt idx="128">
                  <c:v>45055</c:v>
                </c:pt>
                <c:pt idx="129">
                  <c:v>45056</c:v>
                </c:pt>
                <c:pt idx="130">
                  <c:v>45057</c:v>
                </c:pt>
                <c:pt idx="131">
                  <c:v>45058</c:v>
                </c:pt>
                <c:pt idx="132">
                  <c:v>45059</c:v>
                </c:pt>
                <c:pt idx="133">
                  <c:v>45060</c:v>
                </c:pt>
                <c:pt idx="134">
                  <c:v>45061</c:v>
                </c:pt>
                <c:pt idx="135">
                  <c:v>45062</c:v>
                </c:pt>
                <c:pt idx="136">
                  <c:v>45063</c:v>
                </c:pt>
                <c:pt idx="137">
                  <c:v>45064</c:v>
                </c:pt>
                <c:pt idx="138">
                  <c:v>45065</c:v>
                </c:pt>
                <c:pt idx="139">
                  <c:v>45066</c:v>
                </c:pt>
                <c:pt idx="140">
                  <c:v>45067</c:v>
                </c:pt>
                <c:pt idx="141">
                  <c:v>45068</c:v>
                </c:pt>
                <c:pt idx="142">
                  <c:v>45069</c:v>
                </c:pt>
                <c:pt idx="143">
                  <c:v>45070</c:v>
                </c:pt>
                <c:pt idx="144">
                  <c:v>45071</c:v>
                </c:pt>
                <c:pt idx="145">
                  <c:v>45072</c:v>
                </c:pt>
                <c:pt idx="146">
                  <c:v>45073</c:v>
                </c:pt>
                <c:pt idx="147">
                  <c:v>45074</c:v>
                </c:pt>
                <c:pt idx="148">
                  <c:v>45075</c:v>
                </c:pt>
                <c:pt idx="149">
                  <c:v>45076</c:v>
                </c:pt>
                <c:pt idx="150">
                  <c:v>45077</c:v>
                </c:pt>
                <c:pt idx="151">
                  <c:v>45078</c:v>
                </c:pt>
                <c:pt idx="152">
                  <c:v>45079</c:v>
                </c:pt>
                <c:pt idx="153">
                  <c:v>45080</c:v>
                </c:pt>
                <c:pt idx="154">
                  <c:v>45081</c:v>
                </c:pt>
                <c:pt idx="155">
                  <c:v>45082</c:v>
                </c:pt>
                <c:pt idx="156">
                  <c:v>45083</c:v>
                </c:pt>
                <c:pt idx="157">
                  <c:v>45084</c:v>
                </c:pt>
                <c:pt idx="158">
                  <c:v>45085</c:v>
                </c:pt>
                <c:pt idx="159">
                  <c:v>45086</c:v>
                </c:pt>
                <c:pt idx="160">
                  <c:v>45087</c:v>
                </c:pt>
                <c:pt idx="161">
                  <c:v>45088</c:v>
                </c:pt>
                <c:pt idx="162">
                  <c:v>45089</c:v>
                </c:pt>
                <c:pt idx="163">
                  <c:v>45090</c:v>
                </c:pt>
                <c:pt idx="164">
                  <c:v>45091</c:v>
                </c:pt>
                <c:pt idx="165">
                  <c:v>45092</c:v>
                </c:pt>
                <c:pt idx="166">
                  <c:v>45093</c:v>
                </c:pt>
                <c:pt idx="167">
                  <c:v>45094</c:v>
                </c:pt>
                <c:pt idx="168">
                  <c:v>45095</c:v>
                </c:pt>
                <c:pt idx="169">
                  <c:v>45096</c:v>
                </c:pt>
                <c:pt idx="170">
                  <c:v>45097</c:v>
                </c:pt>
              </c:numCache>
            </c:numRef>
          </c:cat>
          <c:val>
            <c:numRef>
              <c:f>Лист1!$M$367:$M$537</c:f>
              <c:numCache>
                <c:formatCode>0.00%</c:formatCode>
                <c:ptCount val="171"/>
                <c:pt idx="0">
                  <c:v>7.1999999999999995E-2</c:v>
                </c:pt>
                <c:pt idx="1">
                  <c:v>7.1999999999999995E-2</c:v>
                </c:pt>
                <c:pt idx="2">
                  <c:v>7.1999999999999995E-2</c:v>
                </c:pt>
                <c:pt idx="3">
                  <c:v>7.1999999999999995E-2</c:v>
                </c:pt>
                <c:pt idx="4">
                  <c:v>7.1999999999999995E-2</c:v>
                </c:pt>
                <c:pt idx="5">
                  <c:v>7.1999999999999995E-2</c:v>
                </c:pt>
                <c:pt idx="6">
                  <c:v>7.1999999999999995E-2</c:v>
                </c:pt>
                <c:pt idx="7">
                  <c:v>7.1999999999999995E-2</c:v>
                </c:pt>
                <c:pt idx="8">
                  <c:v>7.1999999999999995E-2</c:v>
                </c:pt>
                <c:pt idx="9">
                  <c:v>7.1999999999999995E-2</c:v>
                </c:pt>
                <c:pt idx="10">
                  <c:v>7.1999999999999995E-2</c:v>
                </c:pt>
                <c:pt idx="11">
                  <c:v>7.1999999999999995E-2</c:v>
                </c:pt>
                <c:pt idx="12">
                  <c:v>7.1999999999999995E-2</c:v>
                </c:pt>
                <c:pt idx="13">
                  <c:v>7.1999999999999995E-2</c:v>
                </c:pt>
                <c:pt idx="14">
                  <c:v>7.1999999999999995E-2</c:v>
                </c:pt>
                <c:pt idx="15">
                  <c:v>7.1999999999999995E-2</c:v>
                </c:pt>
                <c:pt idx="16">
                  <c:v>7.1999999999999995E-2</c:v>
                </c:pt>
                <c:pt idx="17">
                  <c:v>7.1999999999999995E-2</c:v>
                </c:pt>
                <c:pt idx="18">
                  <c:v>7.1999999999999995E-2</c:v>
                </c:pt>
                <c:pt idx="19">
                  <c:v>7.1999999999999995E-2</c:v>
                </c:pt>
                <c:pt idx="20">
                  <c:v>7.1999999999999995E-2</c:v>
                </c:pt>
                <c:pt idx="21">
                  <c:v>7.1999999999999995E-2</c:v>
                </c:pt>
                <c:pt idx="22">
                  <c:v>7.1999999999999995E-2</c:v>
                </c:pt>
                <c:pt idx="23">
                  <c:v>7.1999999999999995E-2</c:v>
                </c:pt>
                <c:pt idx="24">
                  <c:v>7.1999999999999995E-2</c:v>
                </c:pt>
                <c:pt idx="25">
                  <c:v>7.1999999999999995E-2</c:v>
                </c:pt>
                <c:pt idx="26">
                  <c:v>7.1999999999999995E-2</c:v>
                </c:pt>
                <c:pt idx="27">
                  <c:v>7.1999999999999995E-2</c:v>
                </c:pt>
                <c:pt idx="28">
                  <c:v>7.1999999999999995E-2</c:v>
                </c:pt>
                <c:pt idx="29">
                  <c:v>7.1999999999999995E-2</c:v>
                </c:pt>
                <c:pt idx="30">
                  <c:v>7.1999999999999995E-2</c:v>
                </c:pt>
                <c:pt idx="31">
                  <c:v>6.9000000000000006E-2</c:v>
                </c:pt>
                <c:pt idx="32">
                  <c:v>6.9000000000000006E-2</c:v>
                </c:pt>
                <c:pt idx="33">
                  <c:v>6.9000000000000006E-2</c:v>
                </c:pt>
                <c:pt idx="34">
                  <c:v>6.9000000000000006E-2</c:v>
                </c:pt>
                <c:pt idx="35">
                  <c:v>6.9000000000000006E-2</c:v>
                </c:pt>
                <c:pt idx="36">
                  <c:v>6.9000000000000006E-2</c:v>
                </c:pt>
                <c:pt idx="37">
                  <c:v>6.9000000000000006E-2</c:v>
                </c:pt>
                <c:pt idx="38">
                  <c:v>6.9000000000000006E-2</c:v>
                </c:pt>
                <c:pt idx="39">
                  <c:v>6.9000000000000006E-2</c:v>
                </c:pt>
                <c:pt idx="40">
                  <c:v>6.9000000000000006E-2</c:v>
                </c:pt>
                <c:pt idx="41">
                  <c:v>6.9000000000000006E-2</c:v>
                </c:pt>
                <c:pt idx="42">
                  <c:v>6.9000000000000006E-2</c:v>
                </c:pt>
                <c:pt idx="43">
                  <c:v>6.9000000000000006E-2</c:v>
                </c:pt>
                <c:pt idx="44">
                  <c:v>6.9000000000000006E-2</c:v>
                </c:pt>
                <c:pt idx="45">
                  <c:v>6.9000000000000006E-2</c:v>
                </c:pt>
                <c:pt idx="46">
                  <c:v>6.9000000000000006E-2</c:v>
                </c:pt>
                <c:pt idx="47">
                  <c:v>6.9000000000000006E-2</c:v>
                </c:pt>
                <c:pt idx="48">
                  <c:v>6.9000000000000006E-2</c:v>
                </c:pt>
                <c:pt idx="49">
                  <c:v>6.9000000000000006E-2</c:v>
                </c:pt>
                <c:pt idx="50">
                  <c:v>6.9000000000000006E-2</c:v>
                </c:pt>
                <c:pt idx="51">
                  <c:v>6.9000000000000006E-2</c:v>
                </c:pt>
                <c:pt idx="52">
                  <c:v>6.9000000000000006E-2</c:v>
                </c:pt>
                <c:pt idx="53">
                  <c:v>6.9000000000000006E-2</c:v>
                </c:pt>
                <c:pt idx="54">
                  <c:v>6.9000000000000006E-2</c:v>
                </c:pt>
                <c:pt idx="55">
                  <c:v>6.9000000000000006E-2</c:v>
                </c:pt>
                <c:pt idx="56">
                  <c:v>6.9000000000000006E-2</c:v>
                </c:pt>
                <c:pt idx="57">
                  <c:v>6.9000000000000006E-2</c:v>
                </c:pt>
                <c:pt idx="58">
                  <c:v>6.9000000000000006E-2</c:v>
                </c:pt>
                <c:pt idx="59">
                  <c:v>7.0000000000000007E-2</c:v>
                </c:pt>
                <c:pt idx="60">
                  <c:v>7.0000000000000007E-2</c:v>
                </c:pt>
                <c:pt idx="61">
                  <c:v>7.0000000000000007E-2</c:v>
                </c:pt>
                <c:pt idx="62">
                  <c:v>7.0000000000000007E-2</c:v>
                </c:pt>
                <c:pt idx="63">
                  <c:v>7.0000000000000007E-2</c:v>
                </c:pt>
                <c:pt idx="64">
                  <c:v>7.0000000000000007E-2</c:v>
                </c:pt>
                <c:pt idx="65">
                  <c:v>7.0000000000000007E-2</c:v>
                </c:pt>
                <c:pt idx="66">
                  <c:v>7.0000000000000007E-2</c:v>
                </c:pt>
                <c:pt idx="67">
                  <c:v>7.0000000000000007E-2</c:v>
                </c:pt>
                <c:pt idx="68">
                  <c:v>7.0000000000000007E-2</c:v>
                </c:pt>
                <c:pt idx="69">
                  <c:v>7.0000000000000007E-2</c:v>
                </c:pt>
                <c:pt idx="70">
                  <c:v>7.0000000000000007E-2</c:v>
                </c:pt>
                <c:pt idx="71">
                  <c:v>7.0000000000000007E-2</c:v>
                </c:pt>
                <c:pt idx="72">
                  <c:v>7.0000000000000007E-2</c:v>
                </c:pt>
                <c:pt idx="73">
                  <c:v>7.0000000000000007E-2</c:v>
                </c:pt>
                <c:pt idx="74">
                  <c:v>7.0000000000000007E-2</c:v>
                </c:pt>
                <c:pt idx="75">
                  <c:v>7.0000000000000007E-2</c:v>
                </c:pt>
                <c:pt idx="76">
                  <c:v>7.0000000000000007E-2</c:v>
                </c:pt>
                <c:pt idx="77">
                  <c:v>7.0000000000000007E-2</c:v>
                </c:pt>
                <c:pt idx="78">
                  <c:v>7.0000000000000007E-2</c:v>
                </c:pt>
                <c:pt idx="79">
                  <c:v>7.0000000000000007E-2</c:v>
                </c:pt>
                <c:pt idx="80">
                  <c:v>7.0000000000000007E-2</c:v>
                </c:pt>
                <c:pt idx="81">
                  <c:v>7.0000000000000007E-2</c:v>
                </c:pt>
                <c:pt idx="82">
                  <c:v>7.0000000000000007E-2</c:v>
                </c:pt>
                <c:pt idx="83">
                  <c:v>7.0000000000000007E-2</c:v>
                </c:pt>
                <c:pt idx="84">
                  <c:v>7.0000000000000007E-2</c:v>
                </c:pt>
                <c:pt idx="85">
                  <c:v>7.0000000000000007E-2</c:v>
                </c:pt>
                <c:pt idx="86">
                  <c:v>7.0000000000000007E-2</c:v>
                </c:pt>
                <c:pt idx="87">
                  <c:v>7.0000000000000007E-2</c:v>
                </c:pt>
                <c:pt idx="88">
                  <c:v>7.0000000000000007E-2</c:v>
                </c:pt>
                <c:pt idx="89">
                  <c:v>7.0000000000000007E-2</c:v>
                </c:pt>
                <c:pt idx="90">
                  <c:v>7.0999999999999994E-2</c:v>
                </c:pt>
                <c:pt idx="91">
                  <c:v>7.0999999999999994E-2</c:v>
                </c:pt>
                <c:pt idx="92">
                  <c:v>7.0999999999999994E-2</c:v>
                </c:pt>
                <c:pt idx="93">
                  <c:v>7.0999999999999994E-2</c:v>
                </c:pt>
                <c:pt idx="94">
                  <c:v>7.0999999999999994E-2</c:v>
                </c:pt>
                <c:pt idx="95">
                  <c:v>7.0999999999999994E-2</c:v>
                </c:pt>
                <c:pt idx="96">
                  <c:v>7.0999999999999994E-2</c:v>
                </c:pt>
                <c:pt idx="97">
                  <c:v>7.0999999999999994E-2</c:v>
                </c:pt>
                <c:pt idx="98">
                  <c:v>7.0999999999999994E-2</c:v>
                </c:pt>
                <c:pt idx="99">
                  <c:v>7.0999999999999994E-2</c:v>
                </c:pt>
                <c:pt idx="100">
                  <c:v>7.0999999999999994E-2</c:v>
                </c:pt>
                <c:pt idx="101">
                  <c:v>7.0999999999999994E-2</c:v>
                </c:pt>
                <c:pt idx="102">
                  <c:v>7.0999999999999994E-2</c:v>
                </c:pt>
                <c:pt idx="103">
                  <c:v>7.0999999999999994E-2</c:v>
                </c:pt>
                <c:pt idx="104">
                  <c:v>7.0999999999999994E-2</c:v>
                </c:pt>
                <c:pt idx="105">
                  <c:v>7.0999999999999994E-2</c:v>
                </c:pt>
                <c:pt idx="106">
                  <c:v>7.0999999999999994E-2</c:v>
                </c:pt>
                <c:pt idx="107">
                  <c:v>7.0999999999999994E-2</c:v>
                </c:pt>
                <c:pt idx="108">
                  <c:v>7.0999999999999994E-2</c:v>
                </c:pt>
                <c:pt idx="109">
                  <c:v>7.0999999999999994E-2</c:v>
                </c:pt>
                <c:pt idx="110">
                  <c:v>7.0999999999999994E-2</c:v>
                </c:pt>
                <c:pt idx="111">
                  <c:v>7.0999999999999994E-2</c:v>
                </c:pt>
                <c:pt idx="112">
                  <c:v>7.0999999999999994E-2</c:v>
                </c:pt>
                <c:pt idx="113">
                  <c:v>7.0999999999999994E-2</c:v>
                </c:pt>
                <c:pt idx="114">
                  <c:v>7.0999999999999994E-2</c:v>
                </c:pt>
                <c:pt idx="115">
                  <c:v>7.0999999999999994E-2</c:v>
                </c:pt>
                <c:pt idx="116">
                  <c:v>7.0999999999999994E-2</c:v>
                </c:pt>
                <c:pt idx="117">
                  <c:v>7.0999999999999994E-2</c:v>
                </c:pt>
                <c:pt idx="118">
                  <c:v>7.0999999999999994E-2</c:v>
                </c:pt>
                <c:pt idx="119">
                  <c:v>7.0999999999999994E-2</c:v>
                </c:pt>
                <c:pt idx="120">
                  <c:v>6.8000000000000005E-2</c:v>
                </c:pt>
                <c:pt idx="121">
                  <c:v>6.8000000000000005E-2</c:v>
                </c:pt>
                <c:pt idx="122">
                  <c:v>6.8000000000000005E-2</c:v>
                </c:pt>
                <c:pt idx="123">
                  <c:v>6.8000000000000005E-2</c:v>
                </c:pt>
                <c:pt idx="124">
                  <c:v>6.8000000000000005E-2</c:v>
                </c:pt>
                <c:pt idx="125">
                  <c:v>6.8000000000000005E-2</c:v>
                </c:pt>
                <c:pt idx="126">
                  <c:v>6.8000000000000005E-2</c:v>
                </c:pt>
                <c:pt idx="127">
                  <c:v>6.8000000000000005E-2</c:v>
                </c:pt>
                <c:pt idx="128">
                  <c:v>6.8000000000000005E-2</c:v>
                </c:pt>
                <c:pt idx="129">
                  <c:v>6.8000000000000005E-2</c:v>
                </c:pt>
                <c:pt idx="130">
                  <c:v>6.8000000000000005E-2</c:v>
                </c:pt>
                <c:pt idx="131">
                  <c:v>6.8000000000000005E-2</c:v>
                </c:pt>
                <c:pt idx="132">
                  <c:v>6.8000000000000005E-2</c:v>
                </c:pt>
                <c:pt idx="133">
                  <c:v>6.8000000000000005E-2</c:v>
                </c:pt>
                <c:pt idx="134">
                  <c:v>6.8000000000000005E-2</c:v>
                </c:pt>
                <c:pt idx="135">
                  <c:v>6.8000000000000005E-2</c:v>
                </c:pt>
                <c:pt idx="136">
                  <c:v>6.8000000000000005E-2</c:v>
                </c:pt>
                <c:pt idx="137">
                  <c:v>6.8000000000000005E-2</c:v>
                </c:pt>
                <c:pt idx="138">
                  <c:v>6.8000000000000005E-2</c:v>
                </c:pt>
                <c:pt idx="139">
                  <c:v>6.8000000000000005E-2</c:v>
                </c:pt>
                <c:pt idx="140">
                  <c:v>6.8000000000000005E-2</c:v>
                </c:pt>
                <c:pt idx="141">
                  <c:v>6.8000000000000005E-2</c:v>
                </c:pt>
                <c:pt idx="142">
                  <c:v>6.8000000000000005E-2</c:v>
                </c:pt>
                <c:pt idx="143">
                  <c:v>6.8000000000000005E-2</c:v>
                </c:pt>
                <c:pt idx="144">
                  <c:v>6.8000000000000005E-2</c:v>
                </c:pt>
                <c:pt idx="145">
                  <c:v>6.8000000000000005E-2</c:v>
                </c:pt>
                <c:pt idx="146">
                  <c:v>6.8000000000000005E-2</c:v>
                </c:pt>
                <c:pt idx="147">
                  <c:v>6.8000000000000005E-2</c:v>
                </c:pt>
                <c:pt idx="148">
                  <c:v>6.8000000000000005E-2</c:v>
                </c:pt>
                <c:pt idx="149">
                  <c:v>6.8000000000000005E-2</c:v>
                </c:pt>
                <c:pt idx="150">
                  <c:v>6.8000000000000005E-2</c:v>
                </c:pt>
                <c:pt idx="151">
                  <c:v>6.5000000000000002E-2</c:v>
                </c:pt>
                <c:pt idx="152">
                  <c:v>6.5000000000000002E-2</c:v>
                </c:pt>
                <c:pt idx="153">
                  <c:v>6.5000000000000002E-2</c:v>
                </c:pt>
                <c:pt idx="154">
                  <c:v>6.5000000000000002E-2</c:v>
                </c:pt>
                <c:pt idx="155">
                  <c:v>6.5000000000000002E-2</c:v>
                </c:pt>
                <c:pt idx="156">
                  <c:v>6.5000000000000002E-2</c:v>
                </c:pt>
                <c:pt idx="157">
                  <c:v>6.5000000000000002E-2</c:v>
                </c:pt>
                <c:pt idx="158">
                  <c:v>6.5000000000000002E-2</c:v>
                </c:pt>
                <c:pt idx="159">
                  <c:v>6.5000000000000002E-2</c:v>
                </c:pt>
                <c:pt idx="160">
                  <c:v>6.5000000000000002E-2</c:v>
                </c:pt>
                <c:pt idx="161">
                  <c:v>6.5000000000000002E-2</c:v>
                </c:pt>
                <c:pt idx="162">
                  <c:v>6.5000000000000002E-2</c:v>
                </c:pt>
                <c:pt idx="163">
                  <c:v>6.5000000000000002E-2</c:v>
                </c:pt>
                <c:pt idx="164">
                  <c:v>6.5000000000000002E-2</c:v>
                </c:pt>
                <c:pt idx="165">
                  <c:v>6.5000000000000002E-2</c:v>
                </c:pt>
                <c:pt idx="166">
                  <c:v>6.5000000000000002E-2</c:v>
                </c:pt>
                <c:pt idx="167">
                  <c:v>6.5000000000000002E-2</c:v>
                </c:pt>
                <c:pt idx="168">
                  <c:v>6.5000000000000002E-2</c:v>
                </c:pt>
                <c:pt idx="169">
                  <c:v>6.5000000000000002E-2</c:v>
                </c:pt>
                <c:pt idx="170">
                  <c:v>6.5000000000000002E-2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D-182E-4CCD-93DE-7F0AE4DC27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021100704"/>
        <c:axId val="1021098408"/>
      </c:lineChart>
      <c:dateAx>
        <c:axId val="1021100704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21098408"/>
        <c:crosses val="autoZero"/>
        <c:auto val="1"/>
        <c:lblOffset val="100"/>
        <c:baseTimeUnit val="days"/>
        <c:majorUnit val="1"/>
        <c:majorTimeUnit val="months"/>
      </c:dateAx>
      <c:valAx>
        <c:axId val="1021098408"/>
        <c:scaling>
          <c:orientation val="minMax"/>
          <c:max val="0.23"/>
          <c:min val="0"/>
        </c:scaling>
        <c:delete val="0"/>
        <c:axPos val="l"/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21100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137469252386345E-2"/>
          <c:y val="4.2600752343765737E-2"/>
          <c:w val="0.93479803883343759"/>
          <c:h val="0.89921662619458165"/>
        </c:manualLayout>
      </c:layout>
      <c:scatterChart>
        <c:scatterStyle val="lineMarker"/>
        <c:varyColors val="0"/>
        <c:ser>
          <c:idx val="8"/>
          <c:order val="0"/>
          <c:tx>
            <c:v>ОФЗ 1</c:v>
          </c:tx>
          <c:spPr>
            <a:ln w="19050">
              <a:solidFill>
                <a:srgbClr val="2354D6"/>
              </a:solidFill>
              <a:prstDash val="sysDash"/>
            </a:ln>
          </c:spPr>
          <c:marker>
            <c:symbol val="none"/>
          </c:marker>
          <c:dLbls>
            <c:delete val="1"/>
          </c:dLbls>
          <c:xVal>
            <c:numRef>
              <c:f>Значения!$I$3:$I$11</c:f>
              <c:numCache>
                <c:formatCode>#,##0.00</c:formatCode>
                <c:ptCount val="9"/>
                <c:pt idx="0">
                  <c:v>0.25</c:v>
                </c:pt>
                <c:pt idx="1">
                  <c:v>0.5</c:v>
                </c:pt>
                <c:pt idx="2">
                  <c:v>0.75</c:v>
                </c:pt>
                <c:pt idx="3">
                  <c:v>0.99</c:v>
                </c:pt>
                <c:pt idx="4">
                  <c:v>1.9</c:v>
                </c:pt>
                <c:pt idx="5">
                  <c:v>2.68</c:v>
                </c:pt>
                <c:pt idx="6">
                  <c:v>4.0999999999999996</c:v>
                </c:pt>
                <c:pt idx="7">
                  <c:v>5.5</c:v>
                </c:pt>
                <c:pt idx="8">
                  <c:v>10</c:v>
                </c:pt>
              </c:numCache>
            </c:numRef>
          </c:xVal>
          <c:yVal>
            <c:numRef>
              <c:f>Значения!$J$3:$J$11</c:f>
              <c:numCache>
                <c:formatCode>#,##0.00</c:formatCode>
                <c:ptCount val="9"/>
                <c:pt idx="0">
                  <c:v>7.5</c:v>
                </c:pt>
                <c:pt idx="1">
                  <c:v>7.64</c:v>
                </c:pt>
                <c:pt idx="2">
                  <c:v>7.78</c:v>
                </c:pt>
                <c:pt idx="3">
                  <c:v>7.92</c:v>
                </c:pt>
                <c:pt idx="4">
                  <c:v>8.4600000000000009</c:v>
                </c:pt>
                <c:pt idx="5">
                  <c:v>8.92</c:v>
                </c:pt>
                <c:pt idx="6">
                  <c:v>9.77</c:v>
                </c:pt>
                <c:pt idx="7">
                  <c:v>10.42</c:v>
                </c:pt>
                <c:pt idx="8">
                  <c:v>11.02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EDA-499C-8AA2-8BA1E8381F28}"/>
            </c:ext>
          </c:extLst>
        </c:ser>
        <c:ser>
          <c:idx val="0"/>
          <c:order val="1"/>
          <c:tx>
            <c:strRef>
              <c:f>Значения!$E$3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EDA-499C-8AA2-8BA1E8381F28}"/>
            </c:ext>
          </c:extLst>
        </c:ser>
        <c:ser>
          <c:idx val="3"/>
          <c:order val="2"/>
          <c:tx>
            <c:strRef>
              <c:f>Значения!$E$4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2-6EDA-499C-8AA2-8BA1E8381F28}"/>
              </c:ext>
            </c:extLst>
          </c:dPt>
          <c:dLbls>
            <c:dLbl>
              <c:idx val="0"/>
              <c:layout>
                <c:manualLayout>
                  <c:x val="-6.153336173170907E-2"/>
                  <c:y val="-2.29248137149981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987982260792789"/>
                      <c:h val="4.07814541335105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6EDA-499C-8AA2-8BA1E8381F28}"/>
            </c:ext>
          </c:extLst>
        </c:ser>
        <c:ser>
          <c:idx val="4"/>
          <c:order val="3"/>
          <c:tx>
            <c:strRef>
              <c:f>Значения!$E$5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6EDA-499C-8AA2-8BA1E8381F28}"/>
            </c:ext>
          </c:extLst>
        </c:ser>
        <c:ser>
          <c:idx val="5"/>
          <c:order val="4"/>
          <c:tx>
            <c:strRef>
              <c:f>Значения!$E$6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l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6EDA-499C-8AA2-8BA1E8381F28}"/>
            </c:ext>
          </c:extLst>
        </c:ser>
        <c:ser>
          <c:idx val="6"/>
          <c:order val="5"/>
          <c:tx>
            <c:strRef>
              <c:f>Значения!$E$7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l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6EDA-499C-8AA2-8BA1E8381F28}"/>
            </c:ext>
          </c:extLst>
        </c:ser>
        <c:ser>
          <c:idx val="7"/>
          <c:order val="6"/>
          <c:tx>
            <c:strRef>
              <c:f>Значения!$E$8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6127864316650851E-2"/>
                  <c:y val="-2.551097900500540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4454123958323538E-2"/>
                      <c:h val="3.101855292902446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6EDA-499C-8AA2-8BA1E8381F28}"/>
            </c:ext>
          </c:extLst>
        </c:ser>
        <c:ser>
          <c:idx val="10"/>
          <c:order val="7"/>
          <c:tx>
            <c:strRef>
              <c:f>Значения!$E$9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002060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t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6EDA-499C-8AA2-8BA1E8381F28}"/>
            </c:ext>
          </c:extLst>
        </c:ser>
        <c:ser>
          <c:idx val="12"/>
          <c:order val="8"/>
          <c:tx>
            <c:strRef>
              <c:f>Значения!$E$10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t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6EDA-499C-8AA2-8BA1E8381F28}"/>
            </c:ext>
          </c:extLst>
        </c:ser>
        <c:ser>
          <c:idx val="13"/>
          <c:order val="9"/>
          <c:tx>
            <c:strRef>
              <c:f>Значения!$E$11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F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0-6EDA-499C-8AA2-8BA1E8381F28}"/>
            </c:ext>
          </c:extLst>
        </c:ser>
        <c:ser>
          <c:idx val="14"/>
          <c:order val="10"/>
          <c:tx>
            <c:strRef>
              <c:f>Значения!$E$12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l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11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2-6EDA-499C-8AA2-8BA1E8381F28}"/>
            </c:ext>
          </c:extLst>
        </c:ser>
        <c:ser>
          <c:idx val="15"/>
          <c:order val="11"/>
          <c:tx>
            <c:strRef>
              <c:f>Значения!$E$13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3-6EDA-499C-8AA2-8BA1E8381F28}"/>
            </c:ext>
          </c:extLst>
        </c:ser>
        <c:ser>
          <c:idx val="18"/>
          <c:order val="12"/>
          <c:tx>
            <c:strRef>
              <c:f>Значения!$E$14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4-6EDA-499C-8AA2-8BA1E8381F28}"/>
            </c:ext>
          </c:extLst>
        </c:ser>
        <c:ser>
          <c:idx val="19"/>
          <c:order val="13"/>
          <c:tx>
            <c:strRef>
              <c:f>Значения!$E$15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5-6EDA-499C-8AA2-8BA1E8381F28}"/>
            </c:ext>
          </c:extLst>
        </c:ser>
        <c:ser>
          <c:idx val="20"/>
          <c:order val="14"/>
          <c:tx>
            <c:strRef>
              <c:f>Значения!$E$16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6-6EDA-499C-8AA2-8BA1E8381F28}"/>
            </c:ext>
          </c:extLst>
        </c:ser>
        <c:ser>
          <c:idx val="21"/>
          <c:order val="15"/>
          <c:tx>
            <c:strRef>
              <c:f>Значения!$E$17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7805316068643811E-2"/>
                  <c:y val="-2.1844549279195127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31337815292707"/>
                      <c:h val="3.504977677328694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7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 sz="800" b="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8-6EDA-499C-8AA2-8BA1E8381F28}"/>
            </c:ext>
          </c:extLst>
        </c:ser>
        <c:ser>
          <c:idx val="22"/>
          <c:order val="16"/>
          <c:tx>
            <c:strRef>
              <c:f>Значения!$E$18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9-6EDA-499C-8AA2-8BA1E8381F28}"/>
            </c:ext>
          </c:extLst>
        </c:ser>
        <c:ser>
          <c:idx val="24"/>
          <c:order val="17"/>
          <c:tx>
            <c:strRef>
              <c:f>Значения!$E$19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A-6EDA-499C-8AA2-8BA1E8381F28}"/>
            </c:ext>
          </c:extLst>
        </c:ser>
        <c:ser>
          <c:idx val="25"/>
          <c:order val="18"/>
          <c:tx>
            <c:strRef>
              <c:f>Значения!$E$20</c:f>
              <c:strCache>
                <c:ptCount val="1"/>
                <c:pt idx="0">
                  <c:v>
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2376484587391587E-3"/>
                  <c:y val="-1.4667929685731481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856370785144542"/>
                      <c:h val="2.885848656906455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B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C-6EDA-499C-8AA2-8BA1E8381F28}"/>
            </c:ext>
          </c:extLst>
        </c:ser>
        <c:ser>
          <c:idx val="1"/>
          <c:order val="19"/>
          <c:tx>
            <c:strRef>
              <c:f>Значения!$E$21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noFill/>
              <a:ln>
                <a:noFill/>
              </a:ln>
            </c:spPr>
          </c:marker>
          <c:dLbls>
            <c:delete val="1"/>
          </c:dLbls>
          <c:xVal>
            <c:numRef>
              <c:f>Значения!$F$21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D-6EDA-499C-8AA2-8BA1E8381F28}"/>
            </c:ext>
          </c:extLst>
        </c:ser>
        <c:ser>
          <c:idx val="2"/>
          <c:order val="20"/>
          <c:tx>
            <c:strRef>
              <c:f>Значения!$E$22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E-6EDA-499C-8AA2-8BA1E8381F28}"/>
            </c:ext>
          </c:extLst>
        </c:ser>
        <c:ser>
          <c:idx val="9"/>
          <c:order val="21"/>
          <c:tx>
            <c:strRef>
              <c:f>Значения!$E$23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F-6EDA-499C-8AA2-8BA1E8381F28}"/>
            </c:ext>
          </c:extLst>
        </c:ser>
        <c:ser>
          <c:idx val="11"/>
          <c:order val="22"/>
          <c:tx>
            <c:strRef>
              <c:f>Значения!$E$24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l">
                    <a:defRPr/>
                  </a:pPr>
                  <a:endParaRPr lang="ru-RU"/>
                </a:p>
              </c:txPr>
              <c:dLblPos val="l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0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1-6EDA-499C-8AA2-8BA1E8381F28}"/>
            </c:ext>
          </c:extLst>
        </c:ser>
        <c:ser>
          <c:idx val="16"/>
          <c:order val="23"/>
          <c:tx>
            <c:strRef>
              <c:f>Значения!$E$25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2-6EDA-499C-8AA2-8BA1E8381F28}"/>
            </c:ext>
          </c:extLst>
        </c:ser>
        <c:ser>
          <c:idx val="17"/>
          <c:order val="24"/>
          <c:tx>
            <c:strRef>
              <c:f>Значения!$E$26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l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3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4-6EDA-499C-8AA2-8BA1E8381F28}"/>
            </c:ext>
          </c:extLst>
        </c:ser>
        <c:ser>
          <c:idx val="23"/>
          <c:order val="25"/>
          <c:tx>
            <c:strRef>
              <c:f>Значения!$E$27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5-6EDA-499C-8AA2-8BA1E8381F28}"/>
            </c:ext>
          </c:extLst>
        </c:ser>
        <c:ser>
          <c:idx val="26"/>
          <c:order val="26"/>
          <c:tx>
            <c:strRef>
              <c:f>Значения!$E$28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6-6EDA-499C-8AA2-8BA1E8381F28}"/>
            </c:ext>
          </c:extLst>
        </c:ser>
        <c:ser>
          <c:idx val="27"/>
          <c:order val="27"/>
          <c:tx>
            <c:strRef>
              <c:f>Значения!$E$29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Значения!$F$29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Значения!$G$29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7-6EDA-499C-8AA2-8BA1E8381F28}"/>
            </c:ext>
          </c:extLst>
        </c:ser>
        <c:ser>
          <c:idx val="28"/>
          <c:order val="28"/>
          <c:tx>
            <c:strRef>
              <c:f>Значения!$E$30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8-6EDA-499C-8AA2-8BA1E8381F28}"/>
            </c:ext>
          </c:extLst>
        </c:ser>
        <c:ser>
          <c:idx val="29"/>
          <c:order val="29"/>
          <c:tx>
            <c:strRef>
              <c:f>Значения!$E$31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6917553596742546"/>
                  <c:y val="2.6653906103299499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261271632886701"/>
                      <c:h val="2.707256220126103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9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A-6EDA-499C-8AA2-8BA1E8381F28}"/>
            </c:ext>
          </c:extLst>
        </c:ser>
        <c:ser>
          <c:idx val="30"/>
          <c:order val="30"/>
          <c:tx>
            <c:strRef>
              <c:f>Значения!$E$32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1696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2.5435236258133215E-3"/>
                  <c:y val="9.361294026487833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l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33798886717907"/>
                      <c:h val="3.936983676602731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B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r">
                  <a:defRPr/>
                </a:pPr>
                <a:endParaRPr lang="ru-RU"/>
              </a:p>
            </c:tx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C-6EDA-499C-8AA2-8BA1E8381F28}"/>
            </c:ext>
          </c:extLst>
        </c:ser>
        <c:ser>
          <c:idx val="31"/>
          <c:order val="31"/>
          <c:tx>
            <c:strRef>
              <c:f>Значения!$E$33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6139572219397093E-3"/>
                  <c:y val="4.5936431721041741E-4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722403108280964"/>
                      <c:h val="3.467542079627272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D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E-6EDA-499C-8AA2-8BA1E8381F28}"/>
            </c:ext>
          </c:extLst>
        </c:ser>
        <c:ser>
          <c:idx val="32"/>
          <c:order val="32"/>
          <c:tx>
            <c:strRef>
              <c:f>Значения!$E$34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2.9012722074303198E-3"/>
                  <c:y val="-4.6381428431458895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337623201317228"/>
                      <c:h val="3.035536080353235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F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0-6EDA-499C-8AA2-8BA1E8381F28}"/>
            </c:ext>
          </c:extLst>
        </c:ser>
        <c:ser>
          <c:idx val="33"/>
          <c:order val="33"/>
          <c:tx>
            <c:strRef>
              <c:f>Значения!$E$35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6436796438244915E-3"/>
                  <c:y val="-9.4912011379144588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35425589290093"/>
                      <c:h val="3.608703816375599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31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l">
                  <a:defRPr/>
                </a:pPr>
                <a:endParaRPr lang="ru-RU"/>
              </a:p>
            </c:tx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2-6EDA-499C-8AA2-8BA1E8381F28}"/>
            </c:ext>
          </c:extLst>
        </c:ser>
        <c:ser>
          <c:idx val="34"/>
          <c:order val="34"/>
          <c:tx>
            <c:strRef>
              <c:f>Значения!$E$36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0457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0378563673839552E-3"/>
                  <c:y val="-8.9328599739033033E-4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9942713666982949E-2"/>
                      <c:h val="2.23782874891847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33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l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4-6EDA-499C-8AA2-8BA1E8381F28}"/>
            </c:ext>
          </c:extLst>
        </c:ser>
        <c:ser>
          <c:idx val="35"/>
          <c:order val="35"/>
          <c:tx>
            <c:strRef>
              <c:f>Значения!$E$37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0457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9334394681525912E-2"/>
                  <c:y val="-4.0309119060213406E-5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9942713666982949E-2"/>
                      <c:h val="2.6698420209104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35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6-6EDA-499C-8AA2-8BA1E8381F28}"/>
            </c:ext>
          </c:extLst>
        </c:ser>
        <c:ser>
          <c:idx val="36"/>
          <c:order val="36"/>
          <c:tx>
            <c:strRef>
              <c:f>Значения!$E$38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7-6EDA-499C-8AA2-8BA1E8381F28}"/>
            </c:ext>
          </c:extLst>
        </c:ser>
        <c:ser>
          <c:idx val="37"/>
          <c:order val="37"/>
          <c:tx>
            <c:strRef>
              <c:f>Значения!$E$39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Значения!$F$39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Значения!$G$39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8-6EDA-499C-8AA2-8BA1E8381F28}"/>
            </c:ext>
          </c:extLst>
        </c:ser>
        <c:ser>
          <c:idx val="38"/>
          <c:order val="38"/>
          <c:tx>
            <c:strRef>
              <c:f>Значения!$E$40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1"/>
            <c:trendlineLbl>
              <c:numFmt formatCode="General" sourceLinked="0"/>
            </c:trendlineLbl>
          </c:trendline>
          <c:xVal>
            <c:numRef>
              <c:f>Значения!$F$40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9-6EDA-499C-8AA2-8BA1E8381F28}"/>
            </c:ext>
          </c:extLst>
        </c:ser>
        <c:ser>
          <c:idx val="39"/>
          <c:order val="39"/>
          <c:tx>
            <c:strRef>
              <c:f>Значения!$E$41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A-6EDA-499C-8AA2-8BA1E8381F28}"/>
            </c:ext>
          </c:extLst>
        </c:ser>
        <c:ser>
          <c:idx val="40"/>
          <c:order val="40"/>
          <c:tx>
            <c:strRef>
              <c:f>Значения!$E$42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B-6EDA-499C-8AA2-8BA1E8381F28}"/>
            </c:ext>
          </c:extLst>
        </c:ser>
        <c:ser>
          <c:idx val="41"/>
          <c:order val="41"/>
          <c:tx>
            <c:strRef>
              <c:f>Значения!$E$43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r">
                    <a:defRPr/>
                  </a:pPr>
                  <a:endParaRPr lang="ru-RU"/>
                </a:p>
              </c:txPr>
              <c:dLblPos val="l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3C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D-6EDA-499C-8AA2-8BA1E8381F28}"/>
            </c:ext>
          </c:extLst>
        </c:ser>
        <c:ser>
          <c:idx val="42"/>
          <c:order val="42"/>
          <c:tx>
            <c:strRef>
              <c:f>Значения!$E$44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 w="9525"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 sz="800" b="0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dLblPos val="l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3E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 sz="800" b="0">
                    <a:solidFill>
                      <a:schemeClr val="tx1"/>
                    </a:solidFill>
                  </a:defRPr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3F-6EDA-499C-8AA2-8BA1E8381F28}"/>
            </c:ext>
          </c:extLst>
        </c:ser>
        <c:ser>
          <c:idx val="43"/>
          <c:order val="43"/>
          <c:tx>
            <c:strRef>
              <c:f>Значения!$E$45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0-6EDA-499C-8AA2-8BA1E8381F28}"/>
            </c:ext>
          </c:extLst>
        </c:ser>
        <c:ser>
          <c:idx val="44"/>
          <c:order val="44"/>
          <c:tx>
            <c:strRef>
              <c:f>Значения!$E$46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1-6EDA-499C-8AA2-8BA1E8381F28}"/>
            </c:ext>
          </c:extLst>
        </c:ser>
        <c:ser>
          <c:idx val="45"/>
          <c:order val="45"/>
          <c:tx>
            <c:strRef>
              <c:f>Значения!$E$47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2739994180150063"/>
                  <c:y val="-3.7435597701422375E-4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67187087236055"/>
                      <c:h val="2.960684839959826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2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3-6EDA-499C-8AA2-8BA1E8381F28}"/>
            </c:ext>
          </c:extLst>
        </c:ser>
        <c:ser>
          <c:idx val="46"/>
          <c:order val="46"/>
          <c:tx>
            <c:strRef>
              <c:f>Значения!$E$48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3257771329737478E-3"/>
                  <c:y val="-2.3329401531307515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463079558975474"/>
                      <c:h val="2.998120437661248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4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l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5-6EDA-499C-8AA2-8BA1E8381F28}"/>
            </c:ext>
          </c:extLst>
        </c:ser>
        <c:ser>
          <c:idx val="47"/>
          <c:order val="47"/>
          <c:tx>
            <c:strRef>
              <c:f>Значения!$E$49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1.2592369351247679E-3"/>
                  <c:y val="-6.2764491178189654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4368183297411382E-2"/>
                      <c:h val="2.878949121311092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6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l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Значения!$F$49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Значения!$G$49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7-6EDA-499C-8AA2-8BA1E8381F28}"/>
            </c:ext>
          </c:extLst>
        </c:ser>
        <c:ser>
          <c:idx val="48"/>
          <c:order val="48"/>
          <c:tx>
            <c:strRef>
              <c:f>Значения!$E$50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C9855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4175816749659664"/>
                  <c:y val="1.2673426492629252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173082389295007"/>
                      <c:h val="3.38580636097853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8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9-6EDA-499C-8AA2-8BA1E8381F28}"/>
            </c:ext>
          </c:extLst>
        </c:ser>
        <c:ser>
          <c:idx val="49"/>
          <c:order val="49"/>
          <c:tx>
            <c:strRef>
              <c:f>Значения!$E$51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0457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0439565669253799E-2"/>
                  <c:y val="-2.5342861983372288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445102746829002E-2"/>
                      <c:h val="2.878949121311092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A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B-6EDA-499C-8AA2-8BA1E8381F28}"/>
            </c:ext>
          </c:extLst>
        </c:ser>
        <c:ser>
          <c:idx val="50"/>
          <c:order val="50"/>
          <c:tx>
            <c:strRef>
              <c:f>Значения!$E$52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0457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0769190167793559E-2"/>
                  <c:y val="1.900704671248203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450553988972387E-2"/>
                      <c:h val="2.625520501477368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C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D-6EDA-499C-8AA2-8BA1E8381F28}"/>
            </c:ext>
          </c:extLst>
        </c:ser>
        <c:ser>
          <c:idx val="51"/>
          <c:order val="51"/>
          <c:tx>
            <c:strRef>
              <c:f>Значения!$E$53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EB121B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1208792178661606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299455767020486"/>
                      <c:h val="3.38580636097853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4E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4F-6EDA-499C-8AA2-8BA1E8381F28}"/>
            </c:ext>
          </c:extLst>
        </c:ser>
        <c:ser>
          <c:idx val="52"/>
          <c:order val="52"/>
          <c:tx>
            <c:strRef>
              <c:f>Значения!$E$54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EB121B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50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1-6EDA-499C-8AA2-8BA1E8381F28}"/>
            </c:ext>
          </c:extLst>
        </c:ser>
        <c:ser>
          <c:idx val="53"/>
          <c:order val="53"/>
          <c:tx>
            <c:strRef>
              <c:f>Значения!$E$55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EB121B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5714249867115164E-2"/>
                  <c:y val="2.534286198337228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736270203017222E-2"/>
                      <c:h val="3.38580636097853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52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3-6EDA-499C-8AA2-8BA1E8381F28}"/>
            </c:ext>
          </c:extLst>
        </c:ser>
        <c:ser>
          <c:idx val="54"/>
          <c:order val="54"/>
          <c:tx>
            <c:strRef>
              <c:f>Значения!$E$56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EB121B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9670293300189779E-2"/>
                  <c:y val="3.6747349425984177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37363826024385"/>
                      <c:h val="6.173521179149489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54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>
                  <a:defRPr b="0"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5-6EDA-499C-8AA2-8BA1E8381F28}"/>
            </c:ext>
          </c:extLst>
        </c:ser>
        <c:ser>
          <c:idx val="55"/>
          <c:order val="55"/>
          <c:tx>
            <c:strRef>
              <c:f>Значения!$E$57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2232340399789054E-2"/>
                  <c:y val="-1.2671430991686144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9044005377982086E-2"/>
                      <c:h val="3.13237774114481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56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l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7-6EDA-499C-8AA2-8BA1E8381F28}"/>
            </c:ext>
          </c:extLst>
        </c:ser>
        <c:ser>
          <c:idx val="56"/>
          <c:order val="56"/>
          <c:tx>
            <c:strRef>
              <c:f>Значения!$E$58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5615340137202589E-2"/>
                  <c:y val="-2.02742895866978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l"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2433751703634067E-2"/>
                      <c:h val="3.38580636097853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58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9-6EDA-499C-8AA2-8BA1E8381F28}"/>
            </c:ext>
          </c:extLst>
        </c:ser>
        <c:ser>
          <c:idx val="57"/>
          <c:order val="57"/>
          <c:tx>
            <c:strRef>
              <c:f>Значения!$E$59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9305605542460327E-2"/>
                  <c:y val="-2.154143268586645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9023108051060137E-2"/>
                      <c:h val="2.5621633465189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5A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Значения!$F$59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Значения!$G$59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B-6EDA-499C-8AA2-8BA1E8381F28}"/>
            </c:ext>
          </c:extLst>
        </c:ser>
        <c:ser>
          <c:idx val="58"/>
          <c:order val="58"/>
          <c:tx>
            <c:strRef>
              <c:f>Значения!$E$60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21016784056133017"/>
                  <c:y val="-3.294572057838399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5C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D-6EDA-499C-8AA2-8BA1E8381F28}"/>
            </c:ext>
          </c:extLst>
        </c:ser>
        <c:ser>
          <c:idx val="59"/>
          <c:order val="59"/>
          <c:tx>
            <c:strRef>
              <c:f>Значения!$E$61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6506936578864962E-2"/>
                  <c:y val="6.494058495715559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r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7408573646747941E-2"/>
                      <c:h val="3.829306445687552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5E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r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5F-6EDA-499C-8AA2-8BA1E8381F28}"/>
            </c:ext>
          </c:extLst>
        </c:ser>
        <c:ser>
          <c:idx val="60"/>
          <c:order val="60"/>
          <c:tx>
            <c:strRef>
              <c:f>Значения!$E$62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1.0589074910801728E-2"/>
                  <c:y val="1.126500192665611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541339401609619E-2"/>
                      <c:h val="2.815591966352661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60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/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1-6EDA-499C-8AA2-8BA1E8381F28}"/>
            </c:ext>
          </c:extLst>
        </c:ser>
        <c:ser>
          <c:idx val="61"/>
          <c:order val="61"/>
          <c:tx>
            <c:strRef>
              <c:f>Значения!$E$63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7998713808324127E-2"/>
                  <c:y val="-1.28109165076418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028133141442069E-2"/>
                      <c:h val="2.5621633465189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62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3-6EDA-499C-8AA2-8BA1E8381F28}"/>
            </c:ext>
          </c:extLst>
        </c:ser>
        <c:ser>
          <c:idx val="62"/>
          <c:order val="62"/>
          <c:tx>
            <c:strRef>
              <c:f>Значения!$E$64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6354426906042777E-2"/>
                  <c:y val="1.633367409837779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719190689971255"/>
                      <c:h val="3.829306445687552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4-6EDA-499C-8AA2-8BA1E8381F28}"/>
            </c:ext>
          </c:extLst>
        </c:ser>
        <c:ser>
          <c:idx val="63"/>
          <c:order val="63"/>
          <c:tx>
            <c:strRef>
              <c:f>Значения!$E$65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5498118714527256E-2"/>
                  <c:y val="-1.787908980412761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0911420671914582E-2"/>
                      <c:h val="2.5621633465189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5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5-6EDA-499C-8AA2-8BA1E8381F28}"/>
            </c:ext>
          </c:extLst>
        </c:ser>
        <c:ser>
          <c:idx val="64"/>
          <c:order val="64"/>
          <c:tx>
            <c:strRef>
              <c:f>Значения!$E$66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4.0084992107061651E-2"/>
                  <c:y val="-1.900714648752921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noAutofit/>
                </a:bodyPr>
                <a:lstStyle/>
                <a:p>
                  <a:pPr algn="l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7571092337953664E-2"/>
                      <c:h val="3.575877825853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6-6EDA-499C-8AA2-8BA1E8381F28}"/>
            </c:ext>
          </c:extLst>
        </c:ser>
        <c:ser>
          <c:idx val="65"/>
          <c:order val="65"/>
          <c:tx>
            <c:strRef>
              <c:f>Значения!$E$67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5788660383587537E-3"/>
                  <c:y val="-1.013724456839609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596106004288182E-2"/>
                      <c:h val="3.32244920602010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67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8-6EDA-499C-8AA2-8BA1E8381F28}"/>
            </c:ext>
          </c:extLst>
        </c:ser>
        <c:ser>
          <c:idx val="66"/>
          <c:order val="66"/>
          <c:tx>
            <c:strRef>
              <c:f>Значения!$E$68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3988171771029833E-2"/>
                  <c:y val="1.77402029384549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3258891446562325E-2"/>
                      <c:h val="2.815591966352661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9-6EDA-499C-8AA2-8BA1E8381F28}"/>
            </c:ext>
          </c:extLst>
        </c:ser>
        <c:ser>
          <c:idx val="67"/>
          <c:order val="67"/>
          <c:tx>
            <c:strRef>
              <c:f>Значения!$E$69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6829612042681919E-2"/>
                  <c:y val="-8.870101469227479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7353921459893301E-2"/>
                      <c:h val="3.069020586186383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Значения!$F$69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Значения!$G$69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A-6EDA-499C-8AA2-8BA1E8381F28}"/>
            </c:ext>
          </c:extLst>
        </c:ser>
        <c:ser>
          <c:idx val="68"/>
          <c:order val="68"/>
          <c:tx>
            <c:strRef>
              <c:f>Значения!$E$70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6659347292493532E-2"/>
                  <c:y val="6.4055580288681141E-3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6B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C-6EDA-499C-8AA2-8BA1E8381F28}"/>
            </c:ext>
          </c:extLst>
        </c:ser>
        <c:ser>
          <c:idx val="69"/>
          <c:order val="69"/>
          <c:tx>
            <c:strRef>
              <c:f>Значения!$E$71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2.8735073885881396E-2"/>
                  <c:y val="-1.534510293093196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2067388728419339E-2"/>
                      <c:h val="3.069020586186383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D-6EDA-499C-8AA2-8BA1E8381F28}"/>
            </c:ext>
          </c:extLst>
        </c:ser>
        <c:ser>
          <c:idx val="70"/>
          <c:order val="70"/>
          <c:tx>
            <c:strRef>
              <c:f>Значения!$E$72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7505305431069291E-2"/>
                  <c:y val="2.6749490598496628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6E-6EDA-499C-8AA2-8BA1E8381F28}"/>
            </c:ext>
          </c:extLst>
        </c:ser>
        <c:ser>
          <c:idx val="71"/>
          <c:order val="71"/>
          <c:tx>
            <c:strRef>
              <c:f>Значения!$E$73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3234662471127541E-2"/>
                  <c:y val="-1.534500315588474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3465861342926148E-2"/>
                      <c:h val="3.575877825853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6F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0-6EDA-499C-8AA2-8BA1E8381F28}"/>
            </c:ext>
          </c:extLst>
        </c:ser>
        <c:ser>
          <c:idx val="72"/>
          <c:order val="72"/>
          <c:tx>
            <c:strRef>
              <c:f>Значения!$E$74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4.7739717590183563E-2"/>
                  <c:y val="1.140418811747030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6415540737513003E-2"/>
                      <c:h val="3.069020586186383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71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2-6EDA-499C-8AA2-8BA1E8381F28}"/>
            </c:ext>
          </c:extLst>
        </c:ser>
        <c:ser>
          <c:idx val="73"/>
          <c:order val="73"/>
          <c:tx>
            <c:strRef>
              <c:f>Значения!$E$75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1.0021291864245845E-2"/>
                  <c:y val="-1.900714648752931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noAutofit/>
                </a:bodyPr>
                <a:lstStyle/>
                <a:p>
                  <a:pPr algn="l"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97592708599551"/>
                      <c:h val="3.575877825853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3-6EDA-499C-8AA2-8BA1E8381F28}"/>
            </c:ext>
          </c:extLst>
        </c:ser>
        <c:ser>
          <c:idx val="74"/>
          <c:order val="74"/>
          <c:tx>
            <c:strRef>
              <c:f>Значения!$E$76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014878002483832E-2"/>
                  <c:y val="-2.534385973384407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noAutofit/>
                </a:bodyPr>
                <a:lstStyle/>
                <a:p>
                  <a:pPr algn="l"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2911168168027304E-2"/>
                      <c:h val="3.32244920602010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4-6EDA-499C-8AA2-8BA1E8381F28}"/>
            </c:ext>
          </c:extLst>
        </c:ser>
        <c:ser>
          <c:idx val="75"/>
          <c:order val="75"/>
          <c:tx>
            <c:strRef>
              <c:f>Значения!$E$77</c:f>
              <c:strCache>
                <c:ptCount val="1"/>
                <c:pt idx="0">
                  <c:v>
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9581628238000699E-2"/>
                  <c:y val="-1.40777602816689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01704006701874"/>
                      <c:h val="3.32244920602010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5-6EDA-499C-8AA2-8BA1E8381F28}"/>
            </c:ext>
          </c:extLst>
        </c:ser>
        <c:ser>
          <c:idx val="76"/>
          <c:order val="76"/>
          <c:tx>
            <c:strRef>
              <c:f>Значения!$E$78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1189523944855022E-2"/>
                  <c:y val="-2.9004705989875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107996701667973"/>
                      <c:h val="4.33616368535499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6-6EDA-499C-8AA2-8BA1E8381F28}"/>
            </c:ext>
          </c:extLst>
        </c:ser>
        <c:ser>
          <c:idx val="77"/>
          <c:order val="77"/>
          <c:tx>
            <c:strRef>
              <c:f>Значения!$E$79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034689533601986"/>
                  <c:y val="-1.393857409085480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957116861516961"/>
                      <c:h val="4.082735065521275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Значения!$F$79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Значения!$G$79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7-6EDA-499C-8AA2-8BA1E8381F28}"/>
            </c:ext>
          </c:extLst>
        </c:ser>
        <c:ser>
          <c:idx val="78"/>
          <c:order val="78"/>
          <c:tx>
            <c:strRef>
              <c:f>Значения!$E$80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6129500980407133E-2"/>
                  <c:y val="-2.787704840666238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69734587564651"/>
                      <c:h val="4.33616368535499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8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8-6EDA-499C-8AA2-8BA1E8381F28}"/>
            </c:ext>
          </c:extLst>
        </c:ser>
        <c:ser>
          <c:idx val="79"/>
          <c:order val="79"/>
          <c:tx>
            <c:strRef>
              <c:f>Значения!$E$81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5361404312322637E-2"/>
                  <c:y val="-2.407571888420367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030892125713767"/>
                      <c:h val="3.575877825853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7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9-6EDA-499C-8AA2-8BA1E8381F28}"/>
            </c:ext>
          </c:extLst>
        </c:ser>
        <c:ser>
          <c:idx val="80"/>
          <c:order val="80"/>
          <c:tx>
            <c:strRef>
              <c:f>Значения!$E$82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7985580099186689E-2"/>
                  <c:y val="9.977504717863106E-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9272661675915632E-2"/>
                      <c:h val="3.32244920602010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A-6EDA-499C-8AA2-8BA1E8381F28}"/>
            </c:ext>
          </c:extLst>
        </c:ser>
        <c:ser>
          <c:idx val="81"/>
          <c:order val="81"/>
          <c:tx>
            <c:strRef>
              <c:f>Значения!$E$83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2.0971752203550235E-2"/>
                  <c:y val="-1.7740003388360626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B-6EDA-499C-8AA2-8BA1E8381F28}"/>
            </c:ext>
          </c:extLst>
        </c:ser>
        <c:ser>
          <c:idx val="82"/>
          <c:order val="82"/>
          <c:tx>
            <c:strRef>
              <c:f>Значения!$E$84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7964288234940832E-2"/>
                  <c:y val="-1.774000338836060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8314054340063989E-2"/>
                      <c:h val="2.815591966352661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0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C-6EDA-499C-8AA2-8BA1E8381F28}"/>
            </c:ext>
          </c:extLst>
        </c:ser>
        <c:ser>
          <c:idx val="83"/>
          <c:order val="83"/>
          <c:tx>
            <c:strRef>
              <c:f>Значения!$E$85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elete val="1"/>
          </c:dLbls>
          <c:xVal>
            <c:numRef>
              <c:f>Значения!$F$85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D-6EDA-499C-8AA2-8BA1E8381F28}"/>
            </c:ext>
          </c:extLst>
        </c:ser>
        <c:ser>
          <c:idx val="84"/>
          <c:order val="84"/>
          <c:tx>
            <c:strRef>
              <c:f>Значения!$E$86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elete val="1"/>
          </c:dLbls>
          <c:xVal>
            <c:numRef>
              <c:f>Значения!$F$86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E-6EDA-499C-8AA2-8BA1E8381F28}"/>
            </c:ext>
          </c:extLst>
        </c:ser>
        <c:ser>
          <c:idx val="85"/>
          <c:order val="85"/>
          <c:tx>
            <c:strRef>
              <c:f>Значения!$E$87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5929707471721892E-2"/>
                  <c:y val="7.602958370058865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1511674140226462E-2"/>
                      <c:h val="3.32244920602010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4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7F-6EDA-499C-8AA2-8BA1E8381F28}"/>
            </c:ext>
          </c:extLst>
        </c:ser>
        <c:ser>
          <c:idx val="86"/>
          <c:order val="86"/>
          <c:tx>
            <c:strRef>
              <c:f>Значения!$E$88</c:f>
              <c:strCache>
                <c:ptCount val="1"/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4068943978986158E-2"/>
                  <c:y val="-2.027438936174500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331525840411777"/>
                      <c:h val="3.829306445687552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0-6EDA-499C-8AA2-8BA1E8381F28}"/>
            </c:ext>
          </c:extLst>
        </c:ser>
        <c:ser>
          <c:idx val="87"/>
          <c:order val="87"/>
          <c:tx>
            <c:strRef>
              <c:f>Значения!$E$89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0425575944363887E-2"/>
                  <c:y val="3.801628847600188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8134939084200517E-2"/>
                      <c:h val="4.082735065521275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Значения!$F$89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Значения!$G$89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1-6EDA-499C-8AA2-8BA1E8381F28}"/>
            </c:ext>
          </c:extLst>
        </c:ser>
        <c:ser>
          <c:idx val="88"/>
          <c:order val="88"/>
          <c:tx>
            <c:strRef>
              <c:f>Значения!$E$90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9.0849282544184867E-2"/>
                  <c:y val="-1.900714648752921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284671857604232"/>
                      <c:h val="3.575877825853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2-6EDA-499C-8AA2-8BA1E8381F28}"/>
            </c:ext>
          </c:extLst>
        </c:ser>
        <c:ser>
          <c:idx val="89"/>
          <c:order val="89"/>
          <c:tx>
            <c:strRef>
              <c:f>Значения!$E$91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2.2435238593204416E-2"/>
                  <c:y val="-1.77400033883606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26874621474975"/>
                      <c:h val="2.815591966352661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3-6EDA-499C-8AA2-8BA1E8381F28}"/>
            </c:ext>
          </c:extLst>
        </c:ser>
        <c:ser>
          <c:idx val="90"/>
          <c:order val="90"/>
          <c:tx>
            <c:strRef>
              <c:f>Значения!$E$92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2354D6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1416150929912686"/>
                  <c:y val="-2.534286198337228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134822171068754"/>
                      <c:h val="3.5758778258538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4-6EDA-499C-8AA2-8BA1E8381F28}"/>
            </c:ext>
          </c:extLst>
        </c:ser>
        <c:ser>
          <c:idx val="91"/>
          <c:order val="91"/>
          <c:tx>
            <c:strRef>
              <c:f>Значения!$E$93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4.6765824124905341E-2"/>
                  <c:y val="-1.64727605141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9405256902978453E-2"/>
                      <c:h val="3.069020586186383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5-6EDA-499C-8AA2-8BA1E8381F28}"/>
            </c:ext>
          </c:extLst>
        </c:ser>
        <c:ser>
          <c:idx val="92"/>
          <c:order val="92"/>
          <c:tx>
            <c:strRef>
              <c:f>Значения!$E$94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897152010408788E-2"/>
                  <c:y val="-1.647286028919198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3331223289275206E-2"/>
                      <c:h val="2.5621633465189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6-6EDA-499C-8AA2-8BA1E8381F28}"/>
            </c:ext>
          </c:extLst>
        </c:ser>
        <c:ser>
          <c:idx val="93"/>
          <c:order val="93"/>
          <c:tx>
            <c:strRef>
              <c:f>Значения!$E$95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7-6EDA-499C-8AA2-8BA1E8381F28}"/>
            </c:ext>
          </c:extLst>
        </c:ser>
        <c:ser>
          <c:idx val="94"/>
          <c:order val="94"/>
          <c:tx>
            <c:strRef>
              <c:f>Значения!$E$96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1.5422782274474963E-2"/>
                  <c:y val="1.2671430991686144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8-6EDA-499C-8AA2-8BA1E8381F28}"/>
            </c:ext>
          </c:extLst>
        </c:ser>
        <c:ser>
          <c:idx val="95"/>
          <c:order val="95"/>
          <c:tx>
            <c:strRef>
              <c:f>Значения!$E$97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0074456476002729"/>
                  <c:y val="1.2671430991686144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9-6EDA-499C-8AA2-8BA1E8381F28}"/>
            </c:ext>
          </c:extLst>
        </c:ser>
        <c:ser>
          <c:idx val="96"/>
          <c:order val="96"/>
          <c:tx>
            <c:strRef>
              <c:f>Значения!$E$98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1169506092959539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A-6EDA-499C-8AA2-8BA1E8381F28}"/>
            </c:ext>
          </c:extLst>
        </c:ser>
        <c:ser>
          <c:idx val="97"/>
          <c:order val="97"/>
          <c:tx>
            <c:strRef>
              <c:f>Значения!$E$99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5650683655858501E-3"/>
                  <c:y val="-1.0137144793348915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Значения!$F$99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Значения!$G$99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B-6EDA-499C-8AA2-8BA1E8381F28}"/>
            </c:ext>
          </c:extLst>
        </c:ser>
        <c:ser>
          <c:idx val="98"/>
          <c:order val="98"/>
          <c:tx>
            <c:strRef>
              <c:f>Значения!$E$100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2828777007199997E-2"/>
                  <c:y val="-1.5205717190023373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C-6EDA-499C-8AA2-8BA1E8381F28}"/>
            </c:ext>
          </c:extLst>
        </c:ser>
        <c:ser>
          <c:idx val="99"/>
          <c:order val="99"/>
          <c:tx>
            <c:strRef>
              <c:f>Значения!$E$101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7.683773468551558E-2"/>
                  <c:y val="2.5342861983372288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D-6EDA-499C-8AA2-8BA1E8381F28}"/>
            </c:ext>
          </c:extLst>
        </c:ser>
        <c:ser>
          <c:idx val="100"/>
          <c:order val="100"/>
          <c:tx>
            <c:strRef>
              <c:f>Значения!$E$102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B3D-4FFC-98E4-9FDBFC1E4A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E-6EDA-499C-8AA2-8BA1E8381F28}"/>
            </c:ext>
          </c:extLst>
        </c:ser>
        <c:ser>
          <c:idx val="101"/>
          <c:order val="101"/>
          <c:tx>
            <c:strRef>
              <c:f>Значения!$E$103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8F-6EDA-499C-8AA2-8BA1E8381F28}"/>
            </c:ext>
          </c:extLst>
        </c:ser>
        <c:ser>
          <c:idx val="102"/>
          <c:order val="102"/>
          <c:tx>
            <c:strRef>
              <c:f>Значения!$E$104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4285969017166243E-2"/>
                  <c:y val="-1.5205717190023373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CFA-48B8-B511-D927D01B27C8}"/>
                </c:ext>
              </c:extLst>
            </c:dLbl>
            <c:spPr>
              <a:noFill/>
              <a:ln>
                <a:noFill/>
              </a:ln>
              <a:effectLst/>
            </c:sp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Значения!$F$104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0-6EDA-499C-8AA2-8BA1E8381F28}"/>
            </c:ext>
          </c:extLst>
        </c:ser>
        <c:ser>
          <c:idx val="103"/>
          <c:order val="103"/>
          <c:tx>
            <c:strRef>
              <c:f>Значения!$E$105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7603969356545401E-3"/>
                  <c:y val="3.0411434380046745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1-6EDA-499C-8AA2-8BA1E8381F28}"/>
            </c:ext>
          </c:extLst>
        </c:ser>
        <c:ser>
          <c:idx val="104"/>
          <c:order val="104"/>
          <c:tx>
            <c:strRef>
              <c:f>Значения!$E$106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3.7231686976531876E-2"/>
                  <c:y val="-0.1545914580985709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2-6EDA-499C-8AA2-8BA1E8381F28}"/>
            </c:ext>
          </c:extLst>
        </c:ser>
        <c:ser>
          <c:idx val="105"/>
          <c:order val="105"/>
          <c:tx>
            <c:strRef>
              <c:f>Значения!$E$107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73B0FF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3140595403481808"/>
                  <c:y val="5.0685723966744575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3-6EDA-499C-8AA2-8BA1E8381F28}"/>
            </c:ext>
          </c:extLst>
        </c:ser>
        <c:ser>
          <c:idx val="106"/>
          <c:order val="106"/>
          <c:tx>
            <c:strRef>
              <c:f>Значения!$E$108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4-6EDA-499C-8AA2-8BA1E8381F28}"/>
            </c:ext>
          </c:extLst>
        </c:ser>
        <c:ser>
          <c:idx val="107"/>
          <c:order val="107"/>
          <c:tx>
            <c:strRef>
              <c:f>Значения!$E$109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Значения!$F$109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Значения!$G$109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5-6EDA-499C-8AA2-8BA1E8381F28}"/>
            </c:ext>
          </c:extLst>
        </c:ser>
        <c:ser>
          <c:idx val="108"/>
          <c:order val="108"/>
          <c:tx>
            <c:strRef>
              <c:f>Значения!$E$110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6-6EDA-499C-8AA2-8BA1E8381F28}"/>
            </c:ext>
          </c:extLst>
        </c:ser>
        <c:ser>
          <c:idx val="109"/>
          <c:order val="109"/>
          <c:tx>
            <c:strRef>
              <c:f>Значения!$E$111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7-6EDA-499C-8AA2-8BA1E8381F28}"/>
            </c:ext>
          </c:extLst>
        </c:ser>
        <c:ser>
          <c:idx val="110"/>
          <c:order val="110"/>
          <c:tx>
            <c:strRef>
              <c:f>Значения!$E$112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1322778549581861E-2"/>
                  <c:y val="-2.2808575785035059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8-6EDA-499C-8AA2-8BA1E8381F28}"/>
            </c:ext>
          </c:extLst>
        </c:ser>
        <c:ser>
          <c:idx val="111"/>
          <c:order val="111"/>
          <c:tx>
            <c:strRef>
              <c:f>Значения!$E$113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1.0950496169568175E-3"/>
                  <c:y val="-2.5342861983372288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EC1-426B-82F4-FCDD47E277B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9-6EDA-499C-8AA2-8BA1E8381F28}"/>
            </c:ext>
          </c:extLst>
        </c:ser>
        <c:ser>
          <c:idx val="112"/>
          <c:order val="112"/>
          <c:tx>
            <c:strRef>
              <c:f>Значения!$E$114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4.3801984678273499E-3"/>
                  <c:y val="-9.2922753820783514E-1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A-6EDA-499C-8AA2-8BA1E8381F28}"/>
            </c:ext>
          </c:extLst>
        </c:ser>
        <c:ser>
          <c:idx val="113"/>
          <c:order val="113"/>
          <c:tx>
            <c:strRef>
              <c:f>Значения!$E$115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6.0227728932625041E-2"/>
                  <c:y val="-1.773990361331342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085510786324952"/>
                      <c:h val="3.32244920602010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B-6EDA-499C-8AA2-8BA1E8381F28}"/>
            </c:ext>
          </c:extLst>
        </c:ser>
        <c:ser>
          <c:idx val="114"/>
          <c:order val="114"/>
          <c:tx>
            <c:strRef>
              <c:f>Значения!$E$116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1498020978046583"/>
                  <c:y val="7.6028585950116863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C-6EDA-499C-8AA2-8BA1E8381F28}"/>
            </c:ext>
          </c:extLst>
        </c:ser>
        <c:ser>
          <c:idx val="115"/>
          <c:order val="115"/>
          <c:tx>
            <c:strRef>
              <c:f>Значения!$E$117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1826535863133629"/>
                  <c:y val="1.2671430991686144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D-6EDA-499C-8AA2-8BA1E8381F28}"/>
            </c:ext>
          </c:extLst>
        </c:ser>
        <c:ser>
          <c:idx val="116"/>
          <c:order val="116"/>
          <c:tx>
            <c:strRef>
              <c:f>Значения!$E$118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4752480847841678E-3"/>
                  <c:y val="2.5342861983372288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E-6EDA-499C-8AA2-8BA1E8381F28}"/>
            </c:ext>
          </c:extLst>
        </c:ser>
        <c:ser>
          <c:idx val="117"/>
          <c:order val="117"/>
          <c:tx>
            <c:strRef>
              <c:f>Значения!$E$119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Значения!$F$119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Значения!$G$119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9F-6EDA-499C-8AA2-8BA1E8381F28}"/>
            </c:ext>
          </c:extLst>
        </c:ser>
        <c:ser>
          <c:idx val="118"/>
          <c:order val="118"/>
          <c:tx>
            <c:strRef>
              <c:f>Значения!$E$120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0-6EDA-499C-8AA2-8BA1E8381F28}"/>
            </c:ext>
          </c:extLst>
        </c:ser>
        <c:ser>
          <c:idx val="119"/>
          <c:order val="119"/>
          <c:tx>
            <c:strRef>
              <c:f>Значения!$E$121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8.212872127176131E-2"/>
                  <c:y val="-1.267143099168614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>
                      <a:solidFill>
                        <a:srgbClr val="FF7900"/>
                      </a:solidFill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1-6EDA-499C-8AA2-8BA1E8381F28}"/>
            </c:ext>
          </c:extLst>
        </c:ser>
        <c:ser>
          <c:idx val="120"/>
          <c:order val="120"/>
          <c:tx>
            <c:strRef>
              <c:f>Значения!$E$122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1.0950496169568175E-3"/>
                  <c:y val="-2.5342861983372288E-3"/>
                </c:manualLayout>
              </c:layout>
              <c:tx>
                <c:rich>
                  <a:bodyPr/>
                  <a:lstStyle/>
                  <a:p>
                    <a:fld id="{BB1F680E-BAD7-4E0D-BD05-EC3C5CA20397}" type="SERIESNAME">
                      <a:rPr lang="ru-RU" b="1">
                        <a:solidFill>
                          <a:srgbClr val="FF7900"/>
                        </a:solidFill>
                      </a:rPr>
                      <a:pPr/>
                      <a:t>[ИМЯ РЯДА]</a:t>
                    </a:fld>
                    <a:endParaRPr lang="ru-RU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2-6EDA-499C-8AA2-8BA1E8381F28}"/>
            </c:ext>
          </c:extLst>
        </c:ser>
        <c:ser>
          <c:idx val="121"/>
          <c:order val="121"/>
          <c:tx>
            <c:strRef>
              <c:f>Значения!$E$123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2.518614119000688E-2"/>
                  <c:y val="-2.7877148181709516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048-452F-89F3-F9812D26369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3-6EDA-499C-8AA2-8BA1E8381F28}"/>
            </c:ext>
          </c:extLst>
        </c:ser>
        <c:ser>
          <c:idx val="122"/>
          <c:order val="122"/>
          <c:tx>
            <c:strRef>
              <c:f>Значения!$E$124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l">
                    <a:defRPr/>
                  </a:pPr>
                  <a:endParaRPr lang="ru-RU"/>
                </a:p>
              </c:txPr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7150-4A70-952A-8D3023F9459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4-6EDA-499C-8AA2-8BA1E8381F28}"/>
            </c:ext>
          </c:extLst>
        </c:ser>
        <c:ser>
          <c:idx val="123"/>
          <c:order val="123"/>
          <c:tx>
            <c:strRef>
              <c:f>Значения!$E$125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5-6EDA-499C-8AA2-8BA1E8381F28}"/>
            </c:ext>
          </c:extLst>
        </c:ser>
        <c:ser>
          <c:idx val="124"/>
          <c:order val="124"/>
          <c:tx>
            <c:strRef>
              <c:f>Значения!$E$126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6-6EDA-499C-8AA2-8BA1E8381F28}"/>
            </c:ext>
          </c:extLst>
        </c:ser>
        <c:ser>
          <c:idx val="125"/>
          <c:order val="125"/>
          <c:tx>
            <c:strRef>
              <c:f>Значения!$E$127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7-6EDA-499C-8AA2-8BA1E8381F28}"/>
            </c:ext>
          </c:extLst>
        </c:ser>
        <c:ser>
          <c:idx val="126"/>
          <c:order val="126"/>
          <c:tx>
            <c:strRef>
              <c:f>Значения!$E$128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8-6EDA-499C-8AA2-8BA1E8381F28}"/>
            </c:ext>
          </c:extLst>
        </c:ser>
        <c:ser>
          <c:idx val="127"/>
          <c:order val="127"/>
          <c:tx>
            <c:strRef>
              <c:f>Значения!$E$129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Значения!$F$129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Значения!$G$129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9-6EDA-499C-8AA2-8BA1E8381F28}"/>
            </c:ext>
          </c:extLst>
        </c:ser>
        <c:ser>
          <c:idx val="128"/>
          <c:order val="128"/>
          <c:tx>
            <c:strRef>
              <c:f>Значения!$E$130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A-6EDA-499C-8AA2-8BA1E8381F28}"/>
            </c:ext>
          </c:extLst>
        </c:ser>
        <c:ser>
          <c:idx val="129"/>
          <c:order val="129"/>
          <c:tx>
            <c:strRef>
              <c:f>Значения!$E$131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B-6EDA-499C-8AA2-8BA1E8381F28}"/>
            </c:ext>
          </c:extLst>
        </c:ser>
        <c:ser>
          <c:idx val="130"/>
          <c:order val="130"/>
          <c:tx>
            <c:strRef>
              <c:f>Значения!$E$132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C-6EDA-499C-8AA2-8BA1E8381F28}"/>
            </c:ext>
          </c:extLst>
        </c:ser>
        <c:ser>
          <c:idx val="131"/>
          <c:order val="131"/>
          <c:tx>
            <c:strRef>
              <c:f>Значения!$E$133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D-6EDA-499C-8AA2-8BA1E8381F28}"/>
            </c:ext>
          </c:extLst>
        </c:ser>
        <c:ser>
          <c:idx val="132"/>
          <c:order val="132"/>
          <c:tx>
            <c:strRef>
              <c:f>Значения!$E$134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E-6EDA-499C-8AA2-8BA1E8381F28}"/>
            </c:ext>
          </c:extLst>
        </c:ser>
        <c:ser>
          <c:idx val="133"/>
          <c:order val="133"/>
          <c:tx>
            <c:strRef>
              <c:f>Значения!$E$135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AF-6EDA-499C-8AA2-8BA1E8381F28}"/>
            </c:ext>
          </c:extLst>
        </c:ser>
        <c:ser>
          <c:idx val="134"/>
          <c:order val="134"/>
          <c:tx>
            <c:strRef>
              <c:f>Значения!$E$136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Pt>
            <c:idx val="0"/>
            <c:marker>
              <c:spPr>
                <a:solidFill>
                  <a:srgbClr val="FF7900"/>
                </a:solidFill>
                <a:ln>
                  <a:noFill/>
                </a:ln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3-7150-4A70-952A-8D3023F9459B}"/>
              </c:ext>
            </c:extLst>
          </c:dPt>
          <c:dLbls>
            <c:dLbl>
              <c:idx val="0"/>
              <c:layout>
                <c:manualLayout>
                  <c:x val="-1.9557586158848759E-2"/>
                  <c:y val="-2.1000277455624234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150-4A70-952A-8D3023F9459B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0-6EDA-499C-8AA2-8BA1E8381F28}"/>
            </c:ext>
          </c:extLst>
        </c:ser>
        <c:ser>
          <c:idx val="135"/>
          <c:order val="135"/>
          <c:tx>
            <c:strRef>
              <c:f>Значения!$E$137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/>
                </a:pPr>
                <a:endParaRPr lang="ru-RU"/>
              </a:p>
            </c:txPr>
            <c:dLblPos val="b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1-6EDA-499C-8AA2-8BA1E8381F28}"/>
            </c:ext>
          </c:extLst>
        </c:ser>
        <c:ser>
          <c:idx val="136"/>
          <c:order val="136"/>
          <c:tx>
            <c:strRef>
              <c:f>Значения!$E$138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2-6EDA-499C-8AA2-8BA1E8381F28}"/>
            </c:ext>
          </c:extLst>
        </c:ser>
        <c:ser>
          <c:idx val="137"/>
          <c:order val="137"/>
          <c:tx>
            <c:strRef>
              <c:f>Значения!$E$139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Значения!$F$139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Значения!$G$139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3-6EDA-499C-8AA2-8BA1E8381F28}"/>
            </c:ext>
          </c:extLst>
        </c:ser>
        <c:ser>
          <c:idx val="138"/>
          <c:order val="138"/>
          <c:tx>
            <c:strRef>
              <c:f>Значения!$E$140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4-6EDA-499C-8AA2-8BA1E8381F28}"/>
            </c:ext>
          </c:extLst>
        </c:ser>
        <c:ser>
          <c:idx val="139"/>
          <c:order val="139"/>
          <c:tx>
            <c:strRef>
              <c:f>Значения!$E$141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5.0098088853877962E-3"/>
                  <c:y val="-1.243361477685186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150-4A70-952A-8D3023F945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l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5-6EDA-499C-8AA2-8BA1E8381F28}"/>
            </c:ext>
          </c:extLst>
        </c:ser>
        <c:ser>
          <c:idx val="140"/>
          <c:order val="140"/>
          <c:tx>
            <c:strRef>
              <c:f>Значения!$E$142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1498020978046591"/>
                  <c:y val="1.4920337732222231E-2"/>
                </c:manualLayout>
              </c:layout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150-4A70-952A-8D3023F945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6-6EDA-499C-8AA2-8BA1E8381F28}"/>
            </c:ext>
          </c:extLst>
        </c:ser>
        <c:ser>
          <c:idx val="141"/>
          <c:order val="141"/>
          <c:tx>
            <c:strRef>
              <c:f>Значения!$E$143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0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Значения!$G$143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7-6EDA-499C-8AA2-8BA1E8381F28}"/>
            </c:ext>
          </c:extLst>
        </c:ser>
        <c:ser>
          <c:idx val="142"/>
          <c:order val="142"/>
          <c:tx>
            <c:strRef>
              <c:f>Значения!$E$144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Значения!$G$144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8-6EDA-499C-8AA2-8BA1E8381F28}"/>
            </c:ext>
          </c:extLst>
        </c:ser>
        <c:ser>
          <c:idx val="143"/>
          <c:order val="143"/>
          <c:tx>
            <c:strRef>
              <c:f>Значения!$E$145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C0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Значения!$G$145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9-6EDA-499C-8AA2-8BA1E8381F28}"/>
            </c:ext>
          </c:extLst>
        </c:ser>
        <c:ser>
          <c:idx val="144"/>
          <c:order val="144"/>
          <c:tx>
            <c:strRef>
              <c:f>Значения!$E$146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0B05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r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Значения!$G$146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A-6EDA-499C-8AA2-8BA1E8381F28}"/>
            </c:ext>
          </c:extLst>
        </c:ser>
        <c:ser>
          <c:idx val="145"/>
          <c:order val="145"/>
          <c:tx>
            <c:strRef>
              <c:f>Значения!$E$147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l">
                    <a:defRPr b="0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dLblPos val="r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4E49-4646-AD9A-E1C3C93080A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 b="0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Значения!$G$147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B-6EDA-499C-8AA2-8BA1E8381F28}"/>
            </c:ext>
          </c:extLst>
        </c:ser>
        <c:ser>
          <c:idx val="146"/>
          <c:order val="146"/>
          <c:tx>
            <c:strRef>
              <c:f>Значения!$E$148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Значения!$G$148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C-6EDA-499C-8AA2-8BA1E8381F28}"/>
            </c:ext>
          </c:extLst>
        </c:ser>
        <c:ser>
          <c:idx val="147"/>
          <c:order val="147"/>
          <c:tx>
            <c:strRef>
              <c:f>Значения!$E$149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FF7900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l">
                  <a:defRPr/>
                </a:pPr>
                <a:endParaRPr lang="ru-RU"/>
              </a:p>
            </c:txPr>
            <c:dLblPos val="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Значения!$F$149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Значения!$G$149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D-6EDA-499C-8AA2-8BA1E8381F28}"/>
            </c:ext>
          </c:extLst>
        </c:ser>
        <c:ser>
          <c:idx val="148"/>
          <c:order val="148"/>
          <c:tx>
            <c:strRef>
              <c:f>Значения!$E$150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Значения!$F$150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Значения!$G$150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E-6EDA-499C-8AA2-8BA1E8381F28}"/>
            </c:ext>
          </c:extLst>
        </c:ser>
        <c:ser>
          <c:idx val="149"/>
          <c:order val="149"/>
          <c:tx>
            <c:strRef>
              <c:f>Значения!$E$151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Значения!$F$151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Значения!$G$151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BF-6EDA-499C-8AA2-8BA1E8381F28}"/>
            </c:ext>
          </c:extLst>
        </c:ser>
        <c:ser>
          <c:idx val="150"/>
          <c:order val="150"/>
          <c:tx>
            <c:strRef>
              <c:f>Значения!$E$152</c:f>
              <c:strCache>
                <c:ptCount val="1"/>
                <c:pt idx="0">
                  <c:v>0</c:v>
                </c:pt>
              </c:strCache>
            </c:strRef>
          </c:tx>
          <c:spPr>
            <a:ln>
              <a:noFill/>
            </a:ln>
          </c:spPr>
          <c:marker>
            <c:symbol val="circle"/>
            <c:size val="6"/>
            <c:spPr>
              <a:solidFill>
                <a:srgbClr val="01467A"/>
              </a:solidFill>
              <a:ln>
                <a:noFill/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Значения!$F$152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xVal>
          <c:yVal>
            <c:numRef>
              <c:f>Значения!$G$152</c:f>
              <c:numCache>
                <c:formatCode>#,##0.00</c:formatCode>
                <c:ptCount val="1"/>
                <c:pt idx="0">
                  <c:v>#N/A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0-6EDA-499C-8AA2-8BA1E8381F28}"/>
            </c:ext>
          </c:extLst>
        </c:ser>
        <c:ser>
          <c:idx val="151"/>
          <c:order val="151"/>
          <c:tx>
            <c:v>ОФЗ 2</c:v>
          </c:tx>
          <c:spPr>
            <a:ln w="19050">
              <a:solidFill>
                <a:srgbClr val="E8343E"/>
              </a:solidFill>
              <a:prstDash val="sysDash"/>
            </a:ln>
          </c:spPr>
          <c:marker>
            <c:symbol val="none"/>
          </c:marker>
          <c:dLbls>
            <c:delete val="1"/>
          </c:dLbls>
          <c:xVal>
            <c:numRef>
              <c:f>Значения!$L$3:$L$11</c:f>
              <c:numCache>
                <c:formatCode>#,##0.00</c:formatCode>
                <c:ptCount val="9"/>
                <c:pt idx="0">
                  <c:v>0.25</c:v>
                </c:pt>
                <c:pt idx="1">
                  <c:v>0.5</c:v>
                </c:pt>
                <c:pt idx="2">
                  <c:v>0.75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5</c:v>
                </c:pt>
                <c:pt idx="7">
                  <c:v>7</c:v>
                </c:pt>
                <c:pt idx="8">
                  <c:v>10</c:v>
                </c:pt>
              </c:numCache>
            </c:numRef>
          </c:xVal>
          <c:yVal>
            <c:numRef>
              <c:f>Значения!$M$3:$M$11</c:f>
              <c:numCache>
                <c:formatCode>General</c:formatCode>
                <c:ptCount val="9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1-6EDA-499C-8AA2-8BA1E8381F28}"/>
            </c:ext>
          </c:extLst>
        </c:ser>
        <c:ser>
          <c:idx val="152"/>
          <c:order val="152"/>
          <c:tx>
            <c:v>ОФЗ 3</c:v>
          </c:tx>
          <c:spPr>
            <a:ln w="19050">
              <a:solidFill>
                <a:srgbClr val="00B0F0"/>
              </a:solidFill>
              <a:prstDash val="sysDash"/>
            </a:ln>
          </c:spPr>
          <c:marker>
            <c:symbol val="none"/>
          </c:marker>
          <c:dLbls>
            <c:delete val="1"/>
          </c:dLbls>
          <c:xVal>
            <c:numRef>
              <c:f>Значения!$O$3:$O$11</c:f>
              <c:numCache>
                <c:formatCode>#,##0.00</c:formatCode>
                <c:ptCount val="9"/>
                <c:pt idx="0">
                  <c:v>0.25</c:v>
                </c:pt>
                <c:pt idx="1">
                  <c:v>0.5</c:v>
                </c:pt>
                <c:pt idx="2">
                  <c:v>0.75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5</c:v>
                </c:pt>
                <c:pt idx="7">
                  <c:v>7</c:v>
                </c:pt>
                <c:pt idx="8">
                  <c:v>10</c:v>
                </c:pt>
              </c:numCache>
            </c:numRef>
          </c:xVal>
          <c:yVal>
            <c:numRef>
              <c:f>Значения!$P$3:$P$11</c:f>
              <c:numCache>
                <c:formatCode>General</c:formatCode>
                <c:ptCount val="9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2-6EDA-499C-8AA2-8BA1E8381F28}"/>
            </c:ext>
          </c:extLst>
        </c:ser>
        <c:ser>
          <c:idx val="153"/>
          <c:order val="153"/>
          <c:tx>
            <c:strRef>
              <c:f>Значения!$I$16:$J$16</c:f>
              <c:strCache>
                <c:ptCount val="1"/>
                <c:pt idx="0">
                  <c:v>1 год</c:v>
                </c:pt>
              </c:strCache>
            </c:strRef>
          </c:tx>
          <c:spPr>
            <a:ln>
              <a:solidFill>
                <a:srgbClr val="45A5BB"/>
              </a:solidFill>
            </a:ln>
          </c:spPr>
          <c:marker>
            <c:symbol val="circle"/>
            <c:size val="8"/>
            <c:spPr>
              <a:solidFill>
                <a:srgbClr val="45A5BB"/>
              </a:solidFill>
              <a:ln>
                <a:solidFill>
                  <a:srgbClr val="45A5BB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3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Значения!$I$17:$I$18</c:f>
              <c:numCache>
                <c:formatCode>General</c:formatCode>
                <c:ptCount val="2"/>
              </c:numCache>
            </c:numRef>
          </c:xVal>
          <c:yVal>
            <c:numRef>
              <c:f>Значения!$J$17:$J$18</c:f>
              <c:numCache>
                <c:formatCode>General</c:formatCode>
                <c:ptCount val="2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4-6EDA-499C-8AA2-8BA1E8381F28}"/>
            </c:ext>
          </c:extLst>
        </c:ser>
        <c:ser>
          <c:idx val="154"/>
          <c:order val="154"/>
          <c:tx>
            <c:strRef>
              <c:f>Значения!$L$16:$M$16</c:f>
              <c:strCache>
                <c:ptCount val="1"/>
                <c:pt idx="0">
                  <c:v>ЕМЦ А+ 2 года</c:v>
                </c:pt>
              </c:strCache>
            </c:strRef>
          </c:tx>
          <c:spPr>
            <a:ln>
              <a:solidFill>
                <a:srgbClr val="BDA47F"/>
              </a:solidFill>
            </a:ln>
          </c:spPr>
          <c:marker>
            <c:symbol val="circle"/>
            <c:size val="8"/>
            <c:spPr>
              <a:solidFill>
                <a:srgbClr val="BDA47F"/>
              </a:solidFill>
              <a:ln>
                <a:solidFill>
                  <a:srgbClr val="BDA47F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5-6EDA-499C-8AA2-8BA1E8381F28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61B-4D99-8C83-F0079A43EF66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Значения!$L$17:$L$18</c:f>
              <c:numCache>
                <c:formatCode>General</c:formatCode>
                <c:ptCount val="2"/>
              </c:numCache>
            </c:numRef>
          </c:xVal>
          <c:yVal>
            <c:numRef>
              <c:f>Значения!$M$17:$M$18</c:f>
              <c:numCache>
                <c:formatCode>General</c:formatCode>
                <c:ptCount val="2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6-6EDA-499C-8AA2-8BA1E8381F28}"/>
            </c:ext>
          </c:extLst>
        </c:ser>
        <c:ser>
          <c:idx val="155"/>
          <c:order val="155"/>
          <c:tx>
            <c:strRef>
              <c:f>Значения!$O$16:$P$16</c:f>
              <c:strCache>
                <c:ptCount val="1"/>
                <c:pt idx="0">
                  <c:v>ЕМЦ 3 года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circle"/>
            <c:size val="8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7-6EDA-499C-8AA2-8BA1E8381F28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8-6EDA-499C-8AA2-8BA1E8381F28}"/>
                </c:ext>
              </c:extLst>
            </c:dLbl>
            <c:spPr>
              <a:solidFill>
                <a:srgbClr val="292B2F"/>
              </a:solidFill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Значения!$O$17:$O$18</c:f>
              <c:numCache>
                <c:formatCode>General</c:formatCode>
                <c:ptCount val="2"/>
              </c:numCache>
            </c:numRef>
          </c:xVal>
          <c:yVal>
            <c:numRef>
              <c:f>Значения!$P$17:$P$18</c:f>
              <c:numCache>
                <c:formatCode>General</c:formatCode>
                <c:ptCount val="2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9-6EDA-499C-8AA2-8BA1E8381F28}"/>
            </c:ext>
          </c:extLst>
        </c:ser>
        <c:ser>
          <c:idx val="156"/>
          <c:order val="156"/>
          <c:tx>
            <c:strRef>
              <c:f>Значения!$I$21:$J$21</c:f>
              <c:strCache>
                <c:ptCount val="1"/>
                <c:pt idx="0">
                  <c:v>4 года</c:v>
                </c:pt>
              </c:strCache>
            </c:strRef>
          </c:tx>
          <c:spPr>
            <a:ln>
              <a:solidFill>
                <a:srgbClr val="45A5BB"/>
              </a:solidFill>
            </a:ln>
          </c:spPr>
          <c:marker>
            <c:symbol val="circle"/>
            <c:size val="8"/>
            <c:spPr>
              <a:solidFill>
                <a:srgbClr val="45A5BB"/>
              </a:solidFill>
              <a:ln>
                <a:solidFill>
                  <a:srgbClr val="45A5BB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A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Значения!$I$22:$I$23</c:f>
              <c:numCache>
                <c:formatCode>General</c:formatCode>
                <c:ptCount val="2"/>
              </c:numCache>
            </c:numRef>
          </c:xVal>
          <c:yVal>
            <c:numRef>
              <c:f>Значения!$J$22:$J$23</c:f>
              <c:numCache>
                <c:formatCode>General</c:formatCode>
                <c:ptCount val="2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B-6EDA-499C-8AA2-8BA1E8381F28}"/>
            </c:ext>
          </c:extLst>
        </c:ser>
        <c:ser>
          <c:idx val="157"/>
          <c:order val="157"/>
          <c:tx>
            <c:strRef>
              <c:f>Значения!$L$21:$M$21</c:f>
              <c:strCache>
                <c:ptCount val="1"/>
              </c:strCache>
            </c:strRef>
          </c:tx>
          <c:spPr>
            <a:ln>
              <a:solidFill>
                <a:srgbClr val="BDA47F"/>
              </a:solidFill>
            </a:ln>
          </c:spPr>
          <c:marker>
            <c:symbol val="circle"/>
            <c:size val="8"/>
            <c:spPr>
              <a:solidFill>
                <a:srgbClr val="BDA47F"/>
              </a:solidFill>
              <a:ln>
                <a:solidFill>
                  <a:srgbClr val="BDA47F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C-6EDA-499C-8AA2-8BA1E8381F28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D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Значения!$L$22:$L$23</c:f>
              <c:numCache>
                <c:formatCode>General</c:formatCode>
                <c:ptCount val="2"/>
              </c:numCache>
            </c:numRef>
          </c:xVal>
          <c:yVal>
            <c:numRef>
              <c:f>Значения!$M$22:$M$23</c:f>
              <c:numCache>
                <c:formatCode>General</c:formatCode>
                <c:ptCount val="2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CE-6EDA-499C-8AA2-8BA1E8381F28}"/>
            </c:ext>
          </c:extLst>
        </c:ser>
        <c:ser>
          <c:idx val="158"/>
          <c:order val="158"/>
          <c:tx>
            <c:strRef>
              <c:f>Значения!$O$21:$P$21</c:f>
              <c:strCache>
                <c:ptCount val="1"/>
              </c:strCache>
            </c:strRef>
          </c:tx>
          <c:spPr>
            <a:ln>
              <a:solidFill>
                <a:srgbClr val="BDA47F"/>
              </a:solidFill>
            </a:ln>
          </c:spPr>
          <c:marker>
            <c:symbol val="circle"/>
            <c:size val="8"/>
            <c:spPr>
              <a:solidFill>
                <a:srgbClr val="BDA47F"/>
              </a:solidFill>
              <a:ln>
                <a:solidFill>
                  <a:srgbClr val="BDA47F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CF-6EDA-499C-8AA2-8BA1E8381F28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/>
                  </a:pPr>
                  <a:endParaRPr lang="ru-RU"/>
                </a:p>
              </c:txPr>
              <c:dLblPos val="t"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D0-6EDA-499C-8AA2-8BA1E8381F28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Значения!$O$22:$O$23</c:f>
              <c:numCache>
                <c:formatCode>General</c:formatCode>
                <c:ptCount val="2"/>
              </c:numCache>
            </c:numRef>
          </c:xVal>
          <c:yVal>
            <c:numRef>
              <c:f>Значения!$P$22:$P$23</c:f>
              <c:numCache>
                <c:formatCode>General</c:formatCode>
                <c:ptCount val="2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D1-6EDA-499C-8AA2-8BA1E8381F28}"/>
            </c:ext>
          </c:extLst>
        </c:ser>
        <c:ser>
          <c:idx val="159"/>
          <c:order val="159"/>
          <c:tx>
            <c:v>БЛ</c:v>
          </c:tx>
          <c:spPr>
            <a:ln>
              <a:noFill/>
            </a:ln>
          </c:spPr>
          <c:marker>
            <c:symbol val="none"/>
          </c:marker>
          <c:dLbls>
            <c:delete val="1"/>
          </c:dLbls>
          <c:xVal>
            <c:numRef>
              <c:f>Значения!$B$3:$B$5</c:f>
              <c:numCache>
                <c:formatCode>General</c:formatCode>
                <c:ptCount val="3"/>
              </c:numCache>
            </c:numRef>
          </c:xVal>
          <c:yVal>
            <c:numRef>
              <c:f>Значения!$C$3:$C$5</c:f>
              <c:numCache>
                <c:formatCode>General</c:formatCode>
                <c:ptCount val="3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D2-6EDA-499C-8AA2-8BA1E8381F28}"/>
            </c:ext>
          </c:extLst>
        </c:ser>
        <c:ser>
          <c:idx val="160"/>
          <c:order val="160"/>
          <c:tx>
            <c:v>A</c:v>
          </c:tx>
          <c:spPr>
            <a:ln>
              <a:noFill/>
            </a:ln>
          </c:spPr>
          <c:marker>
            <c:symbol val="circle"/>
            <c:size val="7"/>
            <c:spPr>
              <a:solidFill>
                <a:srgbClr val="1696FF"/>
              </a:solidFill>
              <a:ln>
                <a:noFill/>
              </a:ln>
            </c:spPr>
          </c:marker>
          <c:dLbls>
            <c:delete val="1"/>
          </c:dLbls>
          <c:xVal>
            <c:numRef>
              <c:f>Значения!$B$3:$B$8</c:f>
              <c:numCache>
                <c:formatCode>General</c:formatCode>
                <c:ptCount val="6"/>
              </c:numCache>
            </c:numRef>
          </c:xVal>
          <c:yVal>
            <c:numRef>
              <c:f>Значения!$C$3:$C$8</c:f>
              <c:numCache>
                <c:formatCode>General</c:formatCode>
                <c:ptCount val="6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D3-6EDA-499C-8AA2-8BA1E8381F28}"/>
            </c:ext>
          </c:extLst>
        </c:ser>
        <c:ser>
          <c:idx val="161"/>
          <c:order val="161"/>
          <c:tx>
            <c:v>A+</c:v>
          </c:tx>
          <c:spPr>
            <a:ln>
              <a:noFill/>
            </a:ln>
          </c:spPr>
          <c:marker>
            <c:symbol val="circle"/>
            <c:size val="7"/>
            <c:spPr>
              <a:solidFill>
                <a:srgbClr val="3DA062"/>
              </a:solidFill>
              <a:ln>
                <a:noFill/>
              </a:ln>
            </c:spPr>
          </c:marker>
          <c:dLbls>
            <c:delete val="1"/>
          </c:dLbls>
          <c:xVal>
            <c:numRef>
              <c:f>Значения!$B$9:$B$24</c:f>
              <c:numCache>
                <c:formatCode>General</c:formatCode>
                <c:ptCount val="16"/>
              </c:numCache>
            </c:numRef>
          </c:xVal>
          <c:yVal>
            <c:numRef>
              <c:f>Значения!$C$9:$C$24</c:f>
              <c:numCache>
                <c:formatCode>General</c:formatCode>
                <c:ptCount val="16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D4-6EDA-499C-8AA2-8BA1E8381F28}"/>
            </c:ext>
          </c:extLst>
        </c:ser>
        <c:ser>
          <c:idx val="162"/>
          <c:order val="162"/>
          <c:tx>
            <c:v>AA-</c:v>
          </c:tx>
          <c:spPr>
            <a:ln>
              <a:noFill/>
            </a:ln>
          </c:spPr>
          <c:marker>
            <c:symbol val="circle"/>
            <c:size val="7"/>
            <c:spPr>
              <a:solidFill>
                <a:srgbClr val="782168"/>
              </a:solidFill>
              <a:ln>
                <a:noFill/>
              </a:ln>
            </c:spPr>
          </c:marker>
          <c:dLbls>
            <c:delete val="1"/>
          </c:dLbls>
          <c:xVal>
            <c:numRef>
              <c:f>Значения!$B$25:$B$30</c:f>
              <c:numCache>
                <c:formatCode>General</c:formatCode>
                <c:ptCount val="6"/>
              </c:numCache>
            </c:numRef>
          </c:xVal>
          <c:yVal>
            <c:numRef>
              <c:f>Значения!$C$25:$C$30</c:f>
              <c:numCache>
                <c:formatCode>General</c:formatCode>
                <c:ptCount val="6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D5-6EDA-499C-8AA2-8BA1E8381F2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241410816"/>
        <c:axId val="241412352"/>
      </c:scatterChart>
      <c:valAx>
        <c:axId val="241410816"/>
        <c:scaling>
          <c:orientation val="minMax"/>
          <c:max val="3"/>
          <c:min val="0"/>
        </c:scaling>
        <c:delete val="0"/>
        <c:axPos val="b"/>
        <c:majorGridlines>
          <c:spPr>
            <a:ln w="6350">
              <a:solidFill>
                <a:schemeClr val="bg1">
                  <a:lumMod val="75000"/>
                </a:schemeClr>
              </a:solidFill>
              <a:prstDash val="dash"/>
            </a:ln>
          </c:spPr>
        </c:majorGridlines>
        <c:numFmt formatCode="#,##0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/>
            </a:pPr>
            <a:endParaRPr lang="ru-RU"/>
          </a:p>
        </c:txPr>
        <c:crossAx val="241412352"/>
        <c:crosses val="autoZero"/>
        <c:crossBetween val="midCat"/>
        <c:majorUnit val="1"/>
      </c:valAx>
      <c:valAx>
        <c:axId val="241412352"/>
        <c:scaling>
          <c:orientation val="minMax"/>
          <c:max val="16.5"/>
          <c:min val="7.5"/>
        </c:scaling>
        <c:delete val="0"/>
        <c:axPos val="l"/>
        <c:majorGridlines>
          <c:spPr>
            <a:ln w="6350">
              <a:solidFill>
                <a:schemeClr val="bg1">
                  <a:lumMod val="75000"/>
                </a:schemeClr>
              </a:solidFill>
              <a:prstDash val="dash"/>
            </a:ln>
          </c:spPr>
        </c:majorGridlines>
        <c:numFmt formatCode="#,##0.00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900"/>
            </a:pPr>
            <a:endParaRPr lang="ru-RU"/>
          </a:p>
        </c:txPr>
        <c:crossAx val="241410816"/>
        <c:crosses val="autoZero"/>
        <c:crossBetween val="midCat"/>
        <c:majorUnit val="0.5"/>
      </c:valAx>
    </c:plotArea>
    <c:plotVisOnly val="1"/>
    <c:dispBlanksAs val="gap"/>
    <c:showDLblsOverMax val="0"/>
  </c:chart>
  <c:txPr>
    <a:bodyPr/>
    <a:lstStyle/>
    <a:p>
      <a:pPr>
        <a:defRPr sz="800">
          <a:latin typeface="Cera CY" panose="00000500000000000000" pitchFamily="2" charset="-52"/>
        </a:defRPr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348258182887846"/>
          <c:y val="4.1355842324435205E-2"/>
          <c:w val="0.61272720832347249"/>
          <c:h val="0.5705152277022157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облиг!$B$1</c:f>
              <c:strCache>
                <c:ptCount val="1"/>
                <c:pt idx="0">
                  <c:v> Муниципальные и субфедеральные облигации </c:v>
                </c:pt>
              </c:strCache>
            </c:strRef>
          </c:tx>
          <c:spPr>
            <a:solidFill>
              <a:srgbClr val="FF790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4.414115506715400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24-D1B9-4118-AC8C-5AD1D5A0713E}"/>
                </c:ext>
              </c:extLst>
            </c:dLbl>
            <c:dLbl>
              <c:idx val="1"/>
              <c:layout>
                <c:manualLayout>
                  <c:x val="3.1240211870639826E-17"/>
                  <c:y val="-9.4863082450413055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4C6-4A89-B10C-4CA0ABC7596D}"/>
                </c:ext>
              </c:extLst>
            </c:dLbl>
            <c:dLbl>
              <c:idx val="2"/>
              <c:layout>
                <c:manualLayout>
                  <c:x val="0"/>
                  <c:y val="-6.159269684214560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22-D1B9-4118-AC8C-5AD1D5A0713E}"/>
                </c:ext>
              </c:extLst>
            </c:dLbl>
            <c:dLbl>
              <c:idx val="3"/>
              <c:layout>
                <c:manualLayout>
                  <c:x val="0"/>
                  <c:y val="-2.224592596048037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23-D1B9-4118-AC8C-5AD1D5A0713E}"/>
                </c:ext>
              </c:extLst>
            </c:dLbl>
            <c:dLbl>
              <c:idx val="4"/>
              <c:layout>
                <c:manualLayout>
                  <c:x val="0"/>
                  <c:y val="-2.6685879262451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1B9-4118-AC8C-5AD1D5A0713E}"/>
                </c:ext>
              </c:extLst>
            </c:dLbl>
            <c:dLbl>
              <c:idx val="5"/>
              <c:layout>
                <c:manualLayout>
                  <c:x val="0"/>
                  <c:y val="-2.117880809634859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1B9-4118-AC8C-5AD1D5A0713E}"/>
                </c:ext>
              </c:extLst>
            </c:dLbl>
            <c:dLbl>
              <c:idx val="6"/>
              <c:layout>
                <c:manualLayout>
                  <c:x val="-8.4725890197569337E-17"/>
                  <c:y val="-2.6119401450264437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1B9-4118-AC8C-5AD1D5A0713E}"/>
                </c:ext>
              </c:extLst>
            </c:dLbl>
            <c:dLbl>
              <c:idx val="7"/>
              <c:layout>
                <c:manualLayout>
                  <c:x val="0"/>
                  <c:y val="-1.567164087015860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1B9-4118-AC8C-5AD1D5A0713E}"/>
                </c:ext>
              </c:extLst>
            </c:dLbl>
            <c:dLbl>
              <c:idx val="8"/>
              <c:layout>
                <c:manualLayout>
                  <c:x val="0"/>
                  <c:y val="-2.0895521160211473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D1B9-4118-AC8C-5AD1D5A0713E}"/>
                </c:ext>
              </c:extLst>
            </c:dLbl>
            <c:dLbl>
              <c:idx val="9"/>
              <c:layout>
                <c:manualLayout>
                  <c:x val="0"/>
                  <c:y val="-3.749819685746975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D1B9-4118-AC8C-5AD1D5A0713E}"/>
                </c:ext>
              </c:extLst>
            </c:dLbl>
            <c:dLbl>
              <c:idx val="10"/>
              <c:layout>
                <c:manualLayout>
                  <c:x val="0"/>
                  <c:y val="-2.6119401450264437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D1B9-4118-AC8C-5AD1D5A0713E}"/>
                </c:ext>
              </c:extLst>
            </c:dLbl>
            <c:dLbl>
              <c:idx val="11"/>
              <c:layout>
                <c:manualLayout>
                  <c:x val="0"/>
                  <c:y val="-2.658481668872249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D1B9-4118-AC8C-5AD1D5A0713E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облиг!$A$5:$A$19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1Q 23</c:v>
                </c:pt>
              </c:strCache>
            </c:strRef>
          </c:cat>
          <c:val>
            <c:numRef>
              <c:f>облиг!$B$5:$B$19</c:f>
              <c:numCache>
                <c:formatCode>_-* #\ ##0.00000_р_._-;\-* #\ ##0.00000_р_._-;_-* "-"??_р_._-;_-@_-</c:formatCode>
                <c:ptCount val="12"/>
                <c:pt idx="0">
                  <c:v>0.4</c:v>
                </c:pt>
                <c:pt idx="1">
                  <c:v>0.5</c:v>
                </c:pt>
                <c:pt idx="2">
                  <c:v>0.5</c:v>
                </c:pt>
                <c:pt idx="3">
                  <c:v>0.6</c:v>
                </c:pt>
                <c:pt idx="4">
                  <c:v>0.6</c:v>
                </c:pt>
                <c:pt idx="5">
                  <c:v>0.71904688999999999</c:v>
                </c:pt>
                <c:pt idx="6">
                  <c:v>0.72247507</c:v>
                </c:pt>
                <c:pt idx="7">
                  <c:v>0.73297999999999996</c:v>
                </c:pt>
                <c:pt idx="8">
                  <c:v>0.9083</c:v>
                </c:pt>
                <c:pt idx="9" formatCode="0.00000">
                  <c:v>0.99082000000000003</c:v>
                </c:pt>
                <c:pt idx="10" formatCode="_-* #\ ##0.000000_р_._-;\-* #\ ##0.000000_р_._-;_-* &quot;-&quot;??_р_._-;_-@_-">
                  <c:v>0.90386</c:v>
                </c:pt>
                <c:pt idx="11" formatCode="_-* #\ ##0.00_р_._-;\-* #\ ##0.00_р_._-;_-* &quot;-&quot;??_р_._-;_-@_-">
                  <c:v>0.90505000000000002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1B9-4118-AC8C-5AD1D5A0713E}"/>
            </c:ext>
          </c:extLst>
        </c:ser>
        <c:ser>
          <c:idx val="1"/>
          <c:order val="1"/>
          <c:tx>
            <c:strRef>
              <c:f>облиг!$C$1</c:f>
              <c:strCache>
                <c:ptCount val="1"/>
                <c:pt idx="0">
                  <c:v> Корпоративные облигации 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1.06879239495963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D1B9-4118-AC8C-5AD1D5A0713E}"/>
                </c:ext>
              </c:extLst>
            </c:dLbl>
            <c:dLbl>
              <c:idx val="1"/>
              <c:layout>
                <c:manualLayout>
                  <c:x val="-3.1240211870639826E-17"/>
                  <c:y val="-1.65085754127352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D1B9-4118-AC8C-5AD1D5A0713E}"/>
                </c:ext>
              </c:extLst>
            </c:dLbl>
            <c:dLbl>
              <c:idx val="2"/>
              <c:layout>
                <c:manualLayout>
                  <c:x val="-5.9763391643022757E-17"/>
                  <c:y val="-2.668587926245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D1B9-4118-AC8C-5AD1D5A0713E}"/>
                </c:ext>
              </c:extLst>
            </c:dLbl>
            <c:dLbl>
              <c:idx val="3"/>
              <c:layout>
                <c:manualLayout>
                  <c:x val="4.064553010452271E-17"/>
                  <c:y val="-2.611940145026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D1B9-4118-AC8C-5AD1D5A0713E}"/>
                </c:ext>
              </c:extLst>
            </c:dLbl>
            <c:dLbl>
              <c:idx val="4"/>
              <c:layout>
                <c:manualLayout>
                  <c:x val="0"/>
                  <c:y val="-2.089552116021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D1B9-4118-AC8C-5AD1D5A0713E}"/>
                </c:ext>
              </c:extLst>
            </c:dLbl>
            <c:dLbl>
              <c:idx val="5"/>
              <c:layout>
                <c:manualLayout>
                  <c:x val="0"/>
                  <c:y val="-1.5671640870158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D1B9-4118-AC8C-5AD1D5A0713E}"/>
                </c:ext>
              </c:extLst>
            </c:dLbl>
            <c:dLbl>
              <c:idx val="6"/>
              <c:layout>
                <c:manualLayout>
                  <c:x val="-8.129106020904542E-17"/>
                  <c:y val="-3.13432817403172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D1B9-4118-AC8C-5AD1D5A0713E}"/>
                </c:ext>
              </c:extLst>
            </c:dLbl>
            <c:dLbl>
              <c:idx val="7"/>
              <c:layout>
                <c:manualLayout>
                  <c:x val="0"/>
                  <c:y val="-1.56716408701586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D1B9-4118-AC8C-5AD1D5A0713E}"/>
                </c:ext>
              </c:extLst>
            </c:dLbl>
            <c:dLbl>
              <c:idx val="8"/>
              <c:layout>
                <c:manualLayout>
                  <c:x val="-8.129106020904542E-17"/>
                  <c:y val="-5.2238802900528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D1B9-4118-AC8C-5AD1D5A0713E}"/>
                </c:ext>
              </c:extLst>
            </c:dLbl>
            <c:dLbl>
              <c:idx val="9"/>
              <c:layout>
                <c:manualLayout>
                  <c:x val="1.704031241467264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2-D1B9-4118-AC8C-5AD1D5A0713E}"/>
                </c:ext>
              </c:extLst>
            </c:dLbl>
            <c:dLbl>
              <c:idx val="11"/>
              <c:layout>
                <c:manualLayout>
                  <c:x val="0"/>
                  <c:y val="-1.04477605801058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3-D1B9-4118-AC8C-5AD1D5A0713E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облиг!$A$5:$A$19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1Q 23</c:v>
                </c:pt>
              </c:strCache>
            </c:strRef>
          </c:cat>
          <c:val>
            <c:numRef>
              <c:f>облиг!$C$5:$C$19</c:f>
              <c:numCache>
                <c:formatCode>_-* #\ ##0.00000_р_._-;\-* #\ ##0.00000_р_._-;_-* "-"??_р_._-;_-@_-</c:formatCode>
                <c:ptCount val="12"/>
                <c:pt idx="0">
                  <c:v>4.1660000000000004</c:v>
                </c:pt>
                <c:pt idx="1">
                  <c:v>5.2</c:v>
                </c:pt>
                <c:pt idx="2">
                  <c:v>6.6230000000000002</c:v>
                </c:pt>
                <c:pt idx="3">
                  <c:v>8.1</c:v>
                </c:pt>
                <c:pt idx="4">
                  <c:v>9.4</c:v>
                </c:pt>
                <c:pt idx="5">
                  <c:v>11.424070159999999</c:v>
                </c:pt>
                <c:pt idx="6">
                  <c:v>11.9379127</c:v>
                </c:pt>
                <c:pt idx="7">
                  <c:v>13.61689</c:v>
                </c:pt>
                <c:pt idx="8">
                  <c:v>16.284700000000001</c:v>
                </c:pt>
                <c:pt idx="9" formatCode="0.00000">
                  <c:v>17.671900000000001</c:v>
                </c:pt>
                <c:pt idx="10" formatCode="_-* #\ ##0.000000_р_._-;\-* #\ ##0.000000_р_._-;_-* &quot;-&quot;??_р_._-;_-@_-">
                  <c:v>19.788989999999998</c:v>
                </c:pt>
                <c:pt idx="11">
                  <c:v>20.74897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D1B9-4118-AC8C-5AD1D5A0713E}"/>
            </c:ext>
          </c:extLst>
        </c:ser>
        <c:ser>
          <c:idx val="2"/>
          <c:order val="2"/>
          <c:tx>
            <c:strRef>
              <c:f>облиг!$D$1</c:f>
              <c:strCache>
                <c:ptCount val="1"/>
                <c:pt idx="0">
                  <c:v> Государственные облигации </c:v>
                </c:pt>
              </c:strCache>
            </c:strRef>
          </c:tx>
          <c:spPr>
            <a:solidFill>
              <a:srgbClr val="2354D6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4.528237760804850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5-D1B9-4118-AC8C-5AD1D5A0713E}"/>
                </c:ext>
              </c:extLst>
            </c:dLbl>
            <c:dLbl>
              <c:idx val="1"/>
              <c:layout>
                <c:manualLayout>
                  <c:x val="0"/>
                  <c:y val="-4.37663009478820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6-D1B9-4118-AC8C-5AD1D5A0713E}"/>
                </c:ext>
              </c:extLst>
            </c:dLbl>
            <c:dLbl>
              <c:idx val="2"/>
              <c:layout>
                <c:manualLayout>
                  <c:x val="0"/>
                  <c:y val="4.6545716494923874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7-D1B9-4118-AC8C-5AD1D5A0713E}"/>
                </c:ext>
              </c:extLst>
            </c:dLbl>
            <c:dLbl>
              <c:idx val="3"/>
              <c:layout>
                <c:manualLayout>
                  <c:x val="0"/>
                  <c:y val="-1.04477605801057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8-D1B9-4118-AC8C-5AD1D5A0713E}"/>
                </c:ext>
              </c:extLst>
            </c:dLbl>
            <c:dLbl>
              <c:idx val="4"/>
              <c:layout>
                <c:manualLayout>
                  <c:x val="0"/>
                  <c:y val="-1.04477605801057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9-D1B9-4118-AC8C-5AD1D5A0713E}"/>
                </c:ext>
              </c:extLst>
            </c:dLbl>
            <c:dLbl>
              <c:idx val="5"/>
              <c:layout>
                <c:manualLayout>
                  <c:x val="0"/>
                  <c:y val="5.2238802900528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A-D1B9-4118-AC8C-5AD1D5A0713E}"/>
                </c:ext>
              </c:extLst>
            </c:dLbl>
            <c:dLbl>
              <c:idx val="6"/>
              <c:layout>
                <c:manualLayout>
                  <c:x val="0"/>
                  <c:y val="-1.04477605801057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B-D1B9-4118-AC8C-5AD1D5A0713E}"/>
                </c:ext>
              </c:extLst>
            </c:dLbl>
            <c:dLbl>
              <c:idx val="7"/>
              <c:layout>
                <c:manualLayout>
                  <c:x val="0"/>
                  <c:y val="-5.22388029005282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C-D1B9-4118-AC8C-5AD1D5A0713E}"/>
                </c:ext>
              </c:extLst>
            </c:dLbl>
            <c:dLbl>
              <c:idx val="8"/>
              <c:layout>
                <c:manualLayout>
                  <c:x val="8.129106020904542E-17"/>
                  <c:y val="-1.56716408701586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D-D1B9-4118-AC8C-5AD1D5A0713E}"/>
                </c:ext>
              </c:extLst>
            </c:dLbl>
            <c:dLbl>
              <c:idx val="9"/>
              <c:layout>
                <c:manualLayout>
                  <c:x val="0"/>
                  <c:y val="-1.5671640870158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E-D1B9-4118-AC8C-5AD1D5A0713E}"/>
                </c:ext>
              </c:extLst>
            </c:dLbl>
            <c:dLbl>
              <c:idx val="10"/>
              <c:layout>
                <c:manualLayout>
                  <c:x val="0"/>
                  <c:y val="-5.2238802900529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F-D1B9-4118-AC8C-5AD1D5A0713E}"/>
                </c:ext>
              </c:extLst>
            </c:dLbl>
            <c:dLbl>
              <c:idx val="11"/>
              <c:layout>
                <c:manualLayout>
                  <c:x val="0"/>
                  <c:y val="-1.56716408701585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20-D1B9-4118-AC8C-5AD1D5A0713E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облиг!$A$5:$A$19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1Q 23</c:v>
                </c:pt>
              </c:strCache>
            </c:strRef>
          </c:cat>
          <c:val>
            <c:numRef>
              <c:f>облиг!$D$5:$D$19</c:f>
              <c:numCache>
                <c:formatCode>_-* #\ ##0.00000_р_._-;\-* #\ ##0.00000_р_._-;_-* "-"??_р_._-;_-@_-</c:formatCode>
                <c:ptCount val="12"/>
                <c:pt idx="0">
                  <c:v>3.2</c:v>
                </c:pt>
                <c:pt idx="1">
                  <c:v>3.7</c:v>
                </c:pt>
                <c:pt idx="2">
                  <c:v>4.7</c:v>
                </c:pt>
                <c:pt idx="3">
                  <c:v>5.6</c:v>
                </c:pt>
                <c:pt idx="4">
                  <c:v>6.1</c:v>
                </c:pt>
                <c:pt idx="5">
                  <c:v>7.2471243000000003</c:v>
                </c:pt>
                <c:pt idx="6">
                  <c:v>7.8739070299999998</c:v>
                </c:pt>
                <c:pt idx="7">
                  <c:v>9.33141</c:v>
                </c:pt>
                <c:pt idx="8">
                  <c:v>14.05728</c:v>
                </c:pt>
                <c:pt idx="9" formatCode="0.00000">
                  <c:v>15.8</c:v>
                </c:pt>
                <c:pt idx="10" formatCode="_-* #\ ##0.000000_р_._-;\-* #\ ##0.000000_р_._-;_-* &quot;-&quot;??_р_._-;_-@_-">
                  <c:v>18.13514</c:v>
                </c:pt>
                <c:pt idx="11" formatCode="_-* #\ ##0.00_р_._-;\-* #\ ##0.00_р_._-;_-* &quot;-&quot;??_р_._-;_-@_-">
                  <c:v>18.698340000000002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1-D1B9-4118-AC8C-5AD1D5A071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overlap val="100"/>
        <c:axId val="73128192"/>
        <c:axId val="85139456"/>
      </c:barChart>
      <c:catAx>
        <c:axId val="73128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85139456"/>
        <c:crosses val="autoZero"/>
        <c:auto val="1"/>
        <c:lblAlgn val="ctr"/>
        <c:lblOffset val="100"/>
        <c:noMultiLvlLbl val="0"/>
      </c:catAx>
      <c:valAx>
        <c:axId val="85139456"/>
        <c:scaling>
          <c:orientation val="minMax"/>
          <c:max val="40"/>
          <c:min val="0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73128192"/>
        <c:crosses val="autoZero"/>
        <c:crossBetween val="between"/>
        <c:majorUnit val="10"/>
      </c:valAx>
    </c:plotArea>
    <c:legend>
      <c:legendPos val="b"/>
      <c:layout>
        <c:manualLayout>
          <c:xMode val="edge"/>
          <c:yMode val="edge"/>
          <c:x val="0.15488999325518171"/>
          <c:y val="0.73711844471335997"/>
          <c:w val="0.78973909320475966"/>
          <c:h val="0.26288160543747152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b="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2177308825195968"/>
          <c:y val="4.3313769712861432E-2"/>
          <c:w val="0.59144748885869014"/>
          <c:h val="0.6169811529409018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облиг!$B$2</c:f>
              <c:strCache>
                <c:ptCount val="1"/>
                <c:pt idx="0">
                  <c:v>Государственные облигации </c:v>
                </c:pt>
              </c:strCache>
            </c:strRef>
          </c:tx>
          <c:spPr>
            <a:solidFill>
              <a:srgbClr val="C1CFF5"/>
            </a:solidFill>
          </c:spPr>
          <c:invertIfNegative val="0"/>
          <c:dLbls>
            <c:dLbl>
              <c:idx val="11"/>
              <c:layout>
                <c:manualLayout>
                  <c:x val="0"/>
                  <c:y val="-7.06500696487300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B3D-4843-B88F-9F2F6B0757DA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облиг!$A$8:$A$28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1Q 23</c:v>
                </c:pt>
              </c:strCache>
            </c:strRef>
          </c:cat>
          <c:val>
            <c:numRef>
              <c:f>облиг!$B$8:$B$28</c:f>
              <c:numCache>
                <c:formatCode>0.0</c:formatCode>
                <c:ptCount val="12"/>
                <c:pt idx="0">
                  <c:v>4.5904834865859101</c:v>
                </c:pt>
                <c:pt idx="1">
                  <c:v>5.9977460079031601</c:v>
                </c:pt>
                <c:pt idx="2">
                  <c:v>3.8770346571075298</c:v>
                </c:pt>
                <c:pt idx="3">
                  <c:v>3.5768090011508402</c:v>
                </c:pt>
                <c:pt idx="4">
                  <c:v>4.9608067874746702</c:v>
                </c:pt>
                <c:pt idx="5">
                  <c:v>6.5704489783746309</c:v>
                </c:pt>
                <c:pt idx="6">
                  <c:v>7.0753053014526408</c:v>
                </c:pt>
                <c:pt idx="7" formatCode="_-* #\ ##0.0_р_._-;\-* #\ ##0.0_р_._-;_-* &quot;-&quot;??_р_._-;_-@_-">
                  <c:v>7.1909999999999998</c:v>
                </c:pt>
                <c:pt idx="8" formatCode="_-* #\ ##0.0_р_._-;\-* #\ ##0.0_р_._-;_-* &quot;-&quot;??_р_._-;_-@_-">
                  <c:v>7.6742121560122598</c:v>
                </c:pt>
                <c:pt idx="9" formatCode="_-* #\ ##0.0_р_._-;\-* #\ ##0.0_р_._-;_-* &quot;-&quot;??_р_._-;_-@_-">
                  <c:v>7.2181948749301696</c:v>
                </c:pt>
                <c:pt idx="10" formatCode="#\ ##0.0">
                  <c:v>4.226</c:v>
                </c:pt>
                <c:pt idx="11" formatCode="_-* #\ ##0.00_р_._-;\-* #\ ##0.00_р_._-;_-* &quot;-&quot;??_р_._-;_-@_-">
                  <c:v>0.91024981748154898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64-4FBF-BC0F-F75314742032}"/>
            </c:ext>
          </c:extLst>
        </c:ser>
        <c:ser>
          <c:idx val="1"/>
          <c:order val="1"/>
          <c:tx>
            <c:strRef>
              <c:f>облиг!$C$2</c:f>
              <c:strCache>
                <c:ptCount val="1"/>
                <c:pt idx="0">
                  <c:v>Корпоративные, субфедеральные, муниципальные облигации</c:v>
                </c:pt>
              </c:strCache>
            </c:strRef>
          </c:tx>
          <c:spPr>
            <a:solidFill>
              <a:srgbClr val="2354D6"/>
            </a:solidFill>
          </c:spPr>
          <c:invertIfNegative val="0"/>
          <c:dLbls>
            <c:dLbl>
              <c:idx val="10"/>
              <c:layout>
                <c:manualLayout>
                  <c:x val="1.0492103845263619E-16"/>
                  <c:y val="-3.90125583575652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564-4FBF-BC0F-F75314742032}"/>
                </c:ext>
              </c:extLst>
            </c:dLbl>
            <c:dLbl>
              <c:idx val="11"/>
              <c:layout>
                <c:manualLayout>
                  <c:x val="-1.1649351810096008E-16"/>
                  <c:y val="-2.82602091371884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B3D-4843-B88F-9F2F6B0757DA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облиг!$A$8:$A$28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1Q 23</c:v>
                </c:pt>
              </c:strCache>
            </c:strRef>
          </c:cat>
          <c:val>
            <c:numRef>
              <c:f>облиг!$C$8:$C$28</c:f>
              <c:numCache>
                <c:formatCode>General</c:formatCode>
                <c:ptCount val="12"/>
                <c:pt idx="0">
                  <c:v>5.7674858404201492</c:v>
                </c:pt>
                <c:pt idx="1">
                  <c:v>6.6616515213143002</c:v>
                </c:pt>
                <c:pt idx="2">
                  <c:v>4.7247551377432933</c:v>
                </c:pt>
                <c:pt idx="3">
                  <c:v>4.951802801161608</c:v>
                </c:pt>
                <c:pt idx="4">
                  <c:v>4.6278996703061024</c:v>
                </c:pt>
                <c:pt idx="5">
                  <c:v>4.4084150640093149</c:v>
                </c:pt>
                <c:pt idx="6">
                  <c:v>3.1432622795323066</c:v>
                </c:pt>
                <c:pt idx="7">
                  <c:v>3.44</c:v>
                </c:pt>
                <c:pt idx="8">
                  <c:v>3.4109419849521498</c:v>
                </c:pt>
                <c:pt idx="9">
                  <c:v>2.8796361619022099</c:v>
                </c:pt>
                <c:pt idx="10">
                  <c:v>2.2919999999999998</c:v>
                </c:pt>
                <c:pt idx="11">
                  <c:v>1.1672086975078799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564-4FBF-BC0F-F753147420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85158528"/>
        <c:axId val="85279104"/>
      </c:barChart>
      <c:catAx>
        <c:axId val="85158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85279104"/>
        <c:crosses val="autoZero"/>
        <c:auto val="1"/>
        <c:lblAlgn val="ctr"/>
        <c:lblOffset val="100"/>
        <c:noMultiLvlLbl val="0"/>
      </c:catAx>
      <c:valAx>
        <c:axId val="85279104"/>
        <c:scaling>
          <c:orientation val="minMax"/>
          <c:max val="14"/>
        </c:scaling>
        <c:delete val="0"/>
        <c:axPos val="l"/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85158528"/>
        <c:crosses val="autoZero"/>
        <c:crossBetween val="between"/>
        <c:majorUnit val="2"/>
      </c:valAx>
    </c:plotArea>
    <c:legend>
      <c:legendPos val="b"/>
      <c:layout>
        <c:manualLayout>
          <c:xMode val="edge"/>
          <c:yMode val="edge"/>
          <c:x val="0.18507589941680655"/>
          <c:y val="0.7866683222301577"/>
          <c:w val="0.66982712445237835"/>
          <c:h val="0.17140162575707815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b="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555651774678571E-2"/>
          <c:y val="9.2054955526059468E-2"/>
          <c:w val="0.95437451023114672"/>
          <c:h val="0.3892177878164476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Активы на брокерском обслуживании, трлн руб.</c:v>
                </c:pt>
              </c:strCache>
            </c:strRef>
          </c:tx>
          <c:spPr>
            <a:solidFill>
              <a:srgbClr val="2354D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3.7724247631466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A05-45AA-940D-2EFC534012C7}"/>
                </c:ext>
              </c:extLst>
            </c:dLbl>
            <c:dLbl>
              <c:idx val="1"/>
              <c:layout>
                <c:manualLayout>
                  <c:x val="0"/>
                  <c:y val="-6.28737460524452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E05-45AD-A0CF-06027DCD6D4D}"/>
                </c:ext>
              </c:extLst>
            </c:dLbl>
            <c:dLbl>
              <c:idx val="2"/>
              <c:layout>
                <c:manualLayout>
                  <c:x val="-4.6096214698890495E-17"/>
                  <c:y val="-6.28737460524446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A05-45AA-940D-2EFC534012C7}"/>
                </c:ext>
              </c:extLst>
            </c:dLbl>
            <c:dLbl>
              <c:idx val="3"/>
              <c:layout>
                <c:manualLayout>
                  <c:x val="0"/>
                  <c:y val="1.25747492104889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E05-45AD-A0CF-06027DCD6D4D}"/>
                </c:ext>
              </c:extLst>
            </c:dLbl>
            <c:dLbl>
              <c:idx val="4"/>
              <c:layout>
                <c:manualLayout>
                  <c:x val="2.5143680294343403E-3"/>
                  <c:y val="9.678971194712875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3E05-45AD-A0CF-06027DCD6D4D}"/>
                </c:ext>
              </c:extLst>
            </c:dLbl>
            <c:dLbl>
              <c:idx val="5"/>
              <c:layout>
                <c:manualLayout>
                  <c:x val="5.028736058868496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A05-45AA-940D-2EFC534012C7}"/>
                </c:ext>
              </c:extLst>
            </c:dLbl>
            <c:dLbl>
              <c:idx val="6"/>
              <c:layout>
                <c:manualLayout>
                  <c:x val="5.028736058868680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A05-45AA-940D-2EFC534012C7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0.8</c:v>
                </c:pt>
                <c:pt idx="1">
                  <c:v>1.5</c:v>
                </c:pt>
                <c:pt idx="2">
                  <c:v>2.5</c:v>
                </c:pt>
                <c:pt idx="3">
                  <c:v>5</c:v>
                </c:pt>
                <c:pt idx="4">
                  <c:v>8.3000000000000007</c:v>
                </c:pt>
                <c:pt idx="5">
                  <c:v>6</c:v>
                </c:pt>
                <c:pt idx="6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1F-4F26-BD96-1BA9A6143E9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Портфели ДУ, трлн руб.</c:v>
                </c:pt>
              </c:strCache>
            </c:strRef>
          </c:tx>
          <c:spPr>
            <a:solidFill>
              <a:srgbClr val="FF7900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0.3</c:v>
                </c:pt>
                <c:pt idx="1">
                  <c:v>0.5</c:v>
                </c:pt>
                <c:pt idx="2">
                  <c:v>0.7</c:v>
                </c:pt>
                <c:pt idx="3">
                  <c:v>1</c:v>
                </c:pt>
                <c:pt idx="4">
                  <c:v>1.2</c:v>
                </c:pt>
                <c:pt idx="5">
                  <c:v>1.2</c:v>
                </c:pt>
                <c:pt idx="6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81F-4F26-BD96-1BA9A6143E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76043416"/>
        <c:axId val="976043744"/>
      </c:barChart>
      <c:catAx>
        <c:axId val="976043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744"/>
        <c:crosses val="autoZero"/>
        <c:auto val="1"/>
        <c:lblAlgn val="ctr"/>
        <c:lblOffset val="100"/>
        <c:noMultiLvlLbl val="0"/>
      </c:catAx>
      <c:valAx>
        <c:axId val="976043744"/>
        <c:scaling>
          <c:orientation val="minMax"/>
        </c:scaling>
        <c:delete val="0"/>
        <c:axPos val="l"/>
        <c:numFmt formatCode="#,##0.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416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075058241276771E-4"/>
          <c:y val="0.63325580471010368"/>
          <c:w val="0.99474424174977427"/>
          <c:h val="0.210087949530099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780185547253214E-2"/>
          <c:y val="5.5490211334956255E-2"/>
          <c:w val="0.95437451023114672"/>
          <c:h val="0.714484094624578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Стоимость ценных бумаг физических лиц на счетах в депозитариях, трлн руб.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2354D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245-428B-8F04-EBB73732CA06}"/>
              </c:ext>
            </c:extLst>
          </c:dPt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ОФЗ</c:v>
                </c:pt>
                <c:pt idx="1">
                  <c:v>Корпоративные облигации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300</c:v>
                </c:pt>
                <c:pt idx="1">
                  <c:v>700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45-428B-8F04-EBB73732CA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11"/>
        <c:overlap val="-27"/>
        <c:axId val="976043416"/>
        <c:axId val="976043744"/>
      </c:barChart>
      <c:catAx>
        <c:axId val="976043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744"/>
        <c:crosses val="autoZero"/>
        <c:auto val="1"/>
        <c:lblAlgn val="ctr"/>
        <c:lblOffset val="100"/>
        <c:noMultiLvlLbl val="0"/>
      </c:catAx>
      <c:valAx>
        <c:axId val="9760437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416"/>
        <c:crosses val="autoZero"/>
        <c:crossBetween val="between"/>
        <c:majorUnit val="2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044406496703883E-2"/>
          <c:y val="5.744280547779284E-2"/>
          <c:w val="0.90866165754954631"/>
          <c:h val="0.6080171484709892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'свод 2007-2022'!$C$1</c:f>
              <c:strCache>
                <c:ptCount val="1"/>
                <c:pt idx="0">
                  <c:v>Уникальные клиенты на брокерском обслуживании МБ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dLbls>
            <c:dLbl>
              <c:idx val="6"/>
              <c:layout>
                <c:manualLayout>
                  <c:x val="-2.7317373677582407E-3"/>
                  <c:y val="-1.04607421525900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1DD-4E92-BFA0-EF2CC5BA998C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'свод 2007-2022'!$B$7:$B$13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23</c:v>
                </c:pt>
              </c:strCache>
            </c:strRef>
          </c:cat>
          <c:val>
            <c:numRef>
              <c:f>'свод 2007-2022'!$C$7:$C$13</c:f>
              <c:numCache>
                <c:formatCode>General</c:formatCode>
                <c:ptCount val="7"/>
                <c:pt idx="0">
                  <c:v>1310.2959999999998</c:v>
                </c:pt>
                <c:pt idx="1">
                  <c:v>1955.1179999999999</c:v>
                </c:pt>
                <c:pt idx="2">
                  <c:v>3859.9110000000001</c:v>
                </c:pt>
                <c:pt idx="3">
                  <c:v>8787.0769999999993</c:v>
                </c:pt>
                <c:pt idx="4">
                  <c:v>16779.069</c:v>
                </c:pt>
                <c:pt idx="5" formatCode="#,##0">
                  <c:v>22923.647000000001</c:v>
                </c:pt>
                <c:pt idx="6" formatCode="_(* #\ ##0_);_(* \(#\ ##0\);_(* &quot;-&quot;??_);_(@_)">
                  <c:v>24519.618999999999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DD-4E92-BFA0-EF2CC5BA998C}"/>
            </c:ext>
          </c:extLst>
        </c:ser>
        <c:ser>
          <c:idx val="2"/>
          <c:order val="1"/>
          <c:tx>
            <c:strRef>
              <c:f>'свод 2007-2022'!$E$1</c:f>
              <c:strCache>
                <c:ptCount val="1"/>
                <c:pt idx="0">
                  <c:v>Активные клиенты на брокерском обслуживании (среднее за период), МБ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'свод 2007-2022'!$B$7:$B$13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23</c:v>
                </c:pt>
              </c:strCache>
            </c:strRef>
          </c:cat>
          <c:val>
            <c:numRef>
              <c:f>'свод 2007-2022'!$E$7:$E$13</c:f>
              <c:numCache>
                <c:formatCode>0.0</c:formatCode>
                <c:ptCount val="7"/>
                <c:pt idx="0" formatCode="#\ ##0.0">
                  <c:v>94.621750000000006</c:v>
                </c:pt>
                <c:pt idx="1">
                  <c:v>133.42541666666665</c:v>
                </c:pt>
                <c:pt idx="2">
                  <c:v>247.29391000000001</c:v>
                </c:pt>
                <c:pt idx="3">
                  <c:v>847.04</c:v>
                </c:pt>
                <c:pt idx="4">
                  <c:v>2048.4859999999999</c:v>
                </c:pt>
                <c:pt idx="5" formatCode="_(* #\ ##0.0_);_(* \(#\ ##0.0\);_(* &quot;-&quot;??_);_(@_)">
                  <c:v>2246.7286666666701</c:v>
                </c:pt>
                <c:pt idx="6" formatCode="_(* #\ ##0.0_);_(* \(#\ ##0.0\);_(* &quot;-&quot;??_);_(@_)">
                  <c:v>2454.2743333333301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1DD-4E92-BFA0-EF2CC5BA998C}"/>
            </c:ext>
          </c:extLst>
        </c:ser>
        <c:ser>
          <c:idx val="0"/>
          <c:order val="2"/>
          <c:tx>
            <c:strRef>
              <c:f>'свод 2007-2022'!$G$2</c:f>
              <c:strCache>
                <c:ptCount val="1"/>
                <c:pt idx="0">
                  <c:v> Клиенты ДУ 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'свод 2007-2022'!$B$7:$B$13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23</c:v>
                </c:pt>
              </c:strCache>
            </c:strRef>
          </c:cat>
          <c:val>
            <c:numRef>
              <c:f>'свод 2007-2022'!$G$7:$G$13</c:f>
              <c:numCache>
                <c:formatCode>_-* #\ ##0_р_._-;\-* #\ ##0_р_._-;_-* "-"??_р_._-;_-@_-</c:formatCode>
                <c:ptCount val="7"/>
                <c:pt idx="0">
                  <c:v>75.3</c:v>
                </c:pt>
                <c:pt idx="1">
                  <c:v>152.19999999999999</c:v>
                </c:pt>
                <c:pt idx="2">
                  <c:v>339.66800000000001</c:v>
                </c:pt>
                <c:pt idx="3">
                  <c:v>560.55899999999997</c:v>
                </c:pt>
                <c:pt idx="4">
                  <c:v>841.976</c:v>
                </c:pt>
                <c:pt idx="5" formatCode="General">
                  <c:v>847</c:v>
                </c:pt>
                <c:pt idx="6" formatCode="0">
                  <c:v>820.09400000000005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1DD-4E92-BFA0-EF2CC5BA99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86232064"/>
        <c:axId val="86323968"/>
      </c:barChart>
      <c:catAx>
        <c:axId val="86232064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6323968"/>
        <c:crosses val="autoZero"/>
        <c:auto val="1"/>
        <c:lblAlgn val="ctr"/>
        <c:lblOffset val="100"/>
        <c:noMultiLvlLbl val="0"/>
      </c:catAx>
      <c:valAx>
        <c:axId val="86323968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623206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099413442811908E-2"/>
          <c:y val="0.7364785269312506"/>
          <c:w val="0.88718170606084101"/>
          <c:h val="0.23051250318331895"/>
        </c:manualLayout>
      </c:layout>
      <c:overlay val="0"/>
      <c:txPr>
        <a:bodyPr/>
        <a:lstStyle/>
        <a:p>
          <a:pPr>
            <a:defRPr sz="900" b="1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780185547253214E-2"/>
          <c:y val="5.5490211334956255E-2"/>
          <c:w val="0.95437451023114672"/>
          <c:h val="0.461676966574435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Счета в депозитариях, трлн руб.</c:v>
                </c:pt>
              </c:strCache>
            </c:strRef>
          </c:tx>
          <c:spPr>
            <a:solidFill>
              <a:srgbClr val="2354D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609223213704215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28C-49A8-898C-FC1FEA5A355C}"/>
                </c:ext>
              </c:extLst>
            </c:dLbl>
            <c:dLbl>
              <c:idx val="1"/>
              <c:layout>
                <c:manualLayout>
                  <c:x val="0"/>
                  <c:y val="-1.8862123815733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28C-49A8-898C-FC1FEA5A355C}"/>
                </c:ext>
              </c:extLst>
            </c:dLbl>
            <c:dLbl>
              <c:idx val="3"/>
              <c:layout>
                <c:manualLayout>
                  <c:x val="-5.2184464274084314E-3"/>
                  <c:y val="-6.28737460524446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028C-49A8-898C-FC1FEA5A355C}"/>
                </c:ext>
              </c:extLst>
            </c:dLbl>
            <c:dLbl>
              <c:idx val="4"/>
              <c:layout>
                <c:manualLayout>
                  <c:x val="-5.218446427408431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028C-49A8-898C-FC1FEA5A355C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0</c:v>
                </c:pt>
                <c:pt idx="1">
                  <c:v>2.5</c:v>
                </c:pt>
                <c:pt idx="2">
                  <c:v>3.7</c:v>
                </c:pt>
                <c:pt idx="3">
                  <c:v>5.3</c:v>
                </c:pt>
                <c:pt idx="4">
                  <c:v>8.4</c:v>
                </c:pt>
                <c:pt idx="5">
                  <c:v>8</c:v>
                </c:pt>
                <c:pt idx="6">
                  <c:v>9.1999999999999993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1F-4F26-BD96-1BA9A6143E9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Брокерском обслуживании физических лиц, трлн руб.</c:v>
                </c:pt>
              </c:strCache>
            </c:strRef>
          </c:tx>
          <c:spPr>
            <a:solidFill>
              <a:srgbClr val="D0E6FE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3.7724247631466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28C-49A8-898C-FC1FEA5A355C}"/>
                </c:ext>
              </c:extLst>
            </c:dLbl>
            <c:dLbl>
              <c:idx val="1"/>
              <c:layout>
                <c:manualLayout>
                  <c:x val="0"/>
                  <c:y val="-6.28737460524452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28C-49A8-898C-FC1FEA5A355C}"/>
                </c:ext>
              </c:extLst>
            </c:dLbl>
            <c:dLbl>
              <c:idx val="2"/>
              <c:layout>
                <c:manualLayout>
                  <c:x val="7.8276696411125994E-3"/>
                  <c:y val="1.25747492104889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028C-49A8-898C-FC1FEA5A355C}"/>
                </c:ext>
              </c:extLst>
            </c:dLbl>
            <c:dLbl>
              <c:idx val="3"/>
              <c:layout>
                <c:manualLayout>
                  <c:x val="1.3046116068521078E-2"/>
                  <c:y val="1.8862123815733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28C-49A8-898C-FC1FEA5A355C}"/>
                </c:ext>
              </c:extLst>
            </c:dLbl>
            <c:dLbl>
              <c:idx val="4"/>
              <c:layout>
                <c:manualLayout>
                  <c:x val="1.0436892854816767E-2"/>
                  <c:y val="1.88621238157333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028C-49A8-898C-FC1FEA5A355C}"/>
                </c:ext>
              </c:extLst>
            </c:dLbl>
            <c:dLbl>
              <c:idx val="5"/>
              <c:layout>
                <c:manualLayout>
                  <c:x val="7.8276696411127417E-3"/>
                  <c:y val="-1.440840035661479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028C-49A8-898C-FC1FEA5A355C}"/>
                </c:ext>
              </c:extLst>
            </c:dLbl>
            <c:dLbl>
              <c:idx val="6"/>
              <c:layout>
                <c:manualLayout>
                  <c:x val="7.827669641112646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028C-49A8-898C-FC1FEA5A355C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0.8</c:v>
                </c:pt>
                <c:pt idx="1">
                  <c:v>1.5</c:v>
                </c:pt>
                <c:pt idx="2">
                  <c:v>2.5</c:v>
                </c:pt>
                <c:pt idx="3">
                  <c:v>5</c:v>
                </c:pt>
                <c:pt idx="4">
                  <c:v>8.3000000000000007</c:v>
                </c:pt>
                <c:pt idx="5">
                  <c:v>6</c:v>
                </c:pt>
                <c:pt idx="6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81F-4F26-BD96-1BA9A6143E9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Портфели ДУ, трлн руб.</c:v>
                </c:pt>
              </c:strCache>
            </c:strRef>
          </c:tx>
          <c:spPr>
            <a:solidFill>
              <a:srgbClr val="FF7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609223213704215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028C-49A8-898C-FC1FEA5A355C}"/>
                </c:ext>
              </c:extLst>
            </c:dLbl>
            <c:dLbl>
              <c:idx val="1"/>
              <c:layout>
                <c:manualLayout>
                  <c:x val="5.218446427408431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028C-49A8-898C-FC1FEA5A355C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0.3</c:v>
                </c:pt>
                <c:pt idx="1">
                  <c:v>0.5</c:v>
                </c:pt>
                <c:pt idx="2">
                  <c:v>0.7</c:v>
                </c:pt>
                <c:pt idx="3">
                  <c:v>1</c:v>
                </c:pt>
                <c:pt idx="4">
                  <c:v>1.2</c:v>
                </c:pt>
                <c:pt idx="5">
                  <c:v>1.2</c:v>
                </c:pt>
                <c:pt idx="6">
                  <c:v>1.4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81F-4F26-BD96-1BA9A6143E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76043416"/>
        <c:axId val="976043744"/>
      </c:barChart>
      <c:catAx>
        <c:axId val="976043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744"/>
        <c:crosses val="autoZero"/>
        <c:auto val="1"/>
        <c:lblAlgn val="ctr"/>
        <c:lblOffset val="100"/>
        <c:noMultiLvlLbl val="0"/>
      </c:catAx>
      <c:valAx>
        <c:axId val="976043744"/>
        <c:scaling>
          <c:orientation val="minMax"/>
        </c:scaling>
        <c:delete val="0"/>
        <c:axPos val="l"/>
        <c:numFmt formatCode="#,##0.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416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066780567523394E-4"/>
          <c:y val="0.67281028077704785"/>
          <c:w val="0.99474424174977427"/>
          <c:h val="0.327189719222952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380732760435381E-2"/>
          <c:y val="0.12079054906877836"/>
          <c:w val="0.95437451023114672"/>
          <c:h val="0.445445495251143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Уникальные клиенты на брокерском обслуживании</c:v>
                </c:pt>
              </c:strCache>
            </c:strRef>
          </c:tx>
          <c:spPr>
            <a:solidFill>
              <a:srgbClr val="2354D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3688283088352599E-2"/>
                  <c:y val="-1.0580610816283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C396-4E7F-AF6D-06C700B08C89}"/>
                </c:ext>
              </c:extLst>
            </c:dLbl>
            <c:dLbl>
              <c:idx val="1"/>
              <c:layout>
                <c:manualLayout>
                  <c:x val="-5.4753132353410842E-3"/>
                  <c:y val="-1.21369152007198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396-4E7F-AF6D-06C700B08C89}"/>
                </c:ext>
              </c:extLst>
            </c:dLbl>
            <c:dLbl>
              <c:idx val="2"/>
              <c:layout>
                <c:manualLayout>
                  <c:x val="0"/>
                  <c:y val="9.79948375227385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C396-4E7F-AF6D-06C700B08C89}"/>
                </c:ext>
              </c:extLst>
            </c:dLbl>
            <c:dLbl>
              <c:idx val="3"/>
              <c:layout>
                <c:manualLayout>
                  <c:x val="0"/>
                  <c:y val="1.55485142202745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C396-4E7F-AF6D-06C700B08C89}"/>
                </c:ext>
              </c:extLst>
            </c:dLbl>
            <c:dLbl>
              <c:idx val="4"/>
              <c:layout>
                <c:manualLayout>
                  <c:x val="-2.548099388716976E-3"/>
                  <c:y val="2.06859112751302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C396-4E7F-AF6D-06C700B08C89}"/>
                </c:ext>
              </c:extLst>
            </c:dLbl>
            <c:dLbl>
              <c:idx val="5"/>
              <c:layout>
                <c:manualLayout>
                  <c:x val="0"/>
                  <c:y val="1.54121911645670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396-4E7F-AF6D-06C700B08C89}"/>
                </c:ext>
              </c:extLst>
            </c:dLbl>
            <c:dLbl>
              <c:idx val="6"/>
              <c:layout>
                <c:manualLayout>
                  <c:x val="0"/>
                  <c:y val="5.13739705485567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5-C396-4E7F-AF6D-06C700B08C89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Лист1!$B$2:$B$8</c:f>
              <c:numCache>
                <c:formatCode>#\ ##0.0</c:formatCode>
                <c:ptCount val="7"/>
                <c:pt idx="0">
                  <c:v>1.31</c:v>
                </c:pt>
                <c:pt idx="1">
                  <c:v>1.9550000000000001</c:v>
                </c:pt>
                <c:pt idx="2">
                  <c:v>3.86</c:v>
                </c:pt>
                <c:pt idx="3">
                  <c:v>8.7870000000000008</c:v>
                </c:pt>
                <c:pt idx="4">
                  <c:v>16.779</c:v>
                </c:pt>
                <c:pt idx="5">
                  <c:v>22.923999999999999</c:v>
                </c:pt>
                <c:pt idx="6">
                  <c:v>24.52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96-4E7F-AF6D-06C700B08C8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Активные клиенты на брокерском обслуживании</c:v>
                </c:pt>
              </c:strCache>
            </c:strRef>
          </c:tx>
          <c:spPr>
            <a:solidFill>
              <a:srgbClr val="D0E6FE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0,1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C396-4E7F-AF6D-06C700B08C89}"/>
                </c:ext>
              </c:extLst>
            </c:dLbl>
            <c:dLbl>
              <c:idx val="1"/>
              <c:layout>
                <c:manualLayout>
                  <c:x val="2.7376566176705174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0,1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C396-4E7F-AF6D-06C700B08C89}"/>
                </c:ext>
              </c:extLst>
            </c:dLbl>
            <c:dLbl>
              <c:idx val="2"/>
              <c:layout>
                <c:manualLayout>
                  <c:x val="2.737656617670467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C396-4E7F-AF6D-06C700B08C89}"/>
                </c:ext>
              </c:extLst>
            </c:dLbl>
            <c:dLbl>
              <c:idx val="3"/>
              <c:layout>
                <c:manualLayout>
                  <c:x val="5.4753132353409341E-3"/>
                  <c:y val="-3.5961779383989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C396-4E7F-AF6D-06C700B08C89}"/>
                </c:ext>
              </c:extLst>
            </c:dLbl>
            <c:dLbl>
              <c:idx val="4"/>
              <c:layout>
                <c:manualLayout>
                  <c:x val="8.2129698530115508E-3"/>
                  <c:y val="-3.59617793839896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2-C396-4E7F-AF6D-06C700B08C89}"/>
                </c:ext>
              </c:extLst>
            </c:dLbl>
            <c:dLbl>
              <c:idx val="5"/>
              <c:layout>
                <c:manualLayout>
                  <c:x val="5.4753132353410347E-3"/>
                  <c:y val="-2.05495882194227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3-C396-4E7F-AF6D-06C700B08C89}"/>
                </c:ext>
              </c:extLst>
            </c:dLbl>
            <c:dLbl>
              <c:idx val="6"/>
              <c:layout>
                <c:manualLayout>
                  <c:x val="8.2129698530115508E-3"/>
                  <c:y val="-3.0824382329134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4-C396-4E7F-AF6D-06C700B08C89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Лист1!$C$2:$C$8</c:f>
              <c:numCache>
                <c:formatCode>#\ ##0.0</c:formatCode>
                <c:ptCount val="7"/>
                <c:pt idx="0">
                  <c:v>0.5</c:v>
                </c:pt>
                <c:pt idx="1">
                  <c:v>0.5</c:v>
                </c:pt>
                <c:pt idx="2">
                  <c:v>0.247</c:v>
                </c:pt>
                <c:pt idx="3">
                  <c:v>0.84699999999999998</c:v>
                </c:pt>
                <c:pt idx="4">
                  <c:v>2.048</c:v>
                </c:pt>
                <c:pt idx="5">
                  <c:v>2.2469999999999999</c:v>
                </c:pt>
                <c:pt idx="6">
                  <c:v>2.4540000000000002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96-4E7F-AF6D-06C700B08C8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Клиенты ДУ</c:v>
                </c:pt>
              </c:strCache>
            </c:strRef>
          </c:tx>
          <c:spPr>
            <a:solidFill>
              <a:srgbClr val="FF7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950626470682069E-2"/>
                  <c:y val="-1.058064408629473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0,1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C396-4E7F-AF6D-06C700B08C89}"/>
                </c:ext>
              </c:extLst>
            </c:dLbl>
            <c:dLbl>
              <c:idx val="1"/>
              <c:layout>
                <c:manualLayout>
                  <c:x val="1.6425939706023102E-2"/>
                  <c:y val="-2.116128817258946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C396-4E7F-AF6D-06C700B08C89}"/>
                </c:ext>
              </c:extLst>
            </c:dLbl>
            <c:dLbl>
              <c:idx val="2"/>
              <c:layout>
                <c:manualLayout>
                  <c:x val="1.40673143654419E-2"/>
                  <c:y val="-2.07024965727089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C396-4E7F-AF6D-06C700B08C89}"/>
                </c:ext>
              </c:extLst>
            </c:dLbl>
            <c:dLbl>
              <c:idx val="3"/>
              <c:layout>
                <c:manualLayout>
                  <c:x val="1.0950626470682069E-2"/>
                  <c:y val="-9.4184524644688169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C396-4E7F-AF6D-06C700B08C89}"/>
                </c:ext>
              </c:extLst>
            </c:dLbl>
            <c:dLbl>
              <c:idx val="4"/>
              <c:layout>
                <c:manualLayout>
                  <c:x val="5.4753132353410347E-3"/>
                  <c:y val="-4.709226232234408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C396-4E7F-AF6D-06C700B08C89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1Q 2023</c:v>
                </c:pt>
              </c:strCache>
            </c:strRef>
          </c:cat>
          <c:val>
            <c:numRef>
              <c:f>Лист1!$D$2:$D$8</c:f>
              <c:numCache>
                <c:formatCode>#\ ##0.0</c:formatCode>
                <c:ptCount val="7"/>
                <c:pt idx="0">
                  <c:v>0.5</c:v>
                </c:pt>
                <c:pt idx="1">
                  <c:v>0.5</c:v>
                </c:pt>
                <c:pt idx="2">
                  <c:v>0.5</c:v>
                </c:pt>
                <c:pt idx="3">
                  <c:v>0.56100000000000005</c:v>
                </c:pt>
                <c:pt idx="4">
                  <c:v>0.84199999999999997</c:v>
                </c:pt>
                <c:pt idx="5">
                  <c:v>0.84699999999999998</c:v>
                </c:pt>
                <c:pt idx="6">
                  <c:v>0.82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396-4E7F-AF6D-06C700B08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76043416"/>
        <c:axId val="976043744"/>
      </c:barChart>
      <c:catAx>
        <c:axId val="976043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744"/>
        <c:crosses val="autoZero"/>
        <c:auto val="1"/>
        <c:lblAlgn val="ctr"/>
        <c:lblOffset val="100"/>
        <c:noMultiLvlLbl val="0"/>
      </c:catAx>
      <c:valAx>
        <c:axId val="976043744"/>
        <c:scaling>
          <c:orientation val="minMax"/>
          <c:max val="25"/>
          <c:min val="0"/>
        </c:scaling>
        <c:delete val="0"/>
        <c:axPos val="l"/>
        <c:numFmt formatCode="#,##0.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76043416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3769208659465724"/>
          <c:w val="0.98889429455218769"/>
          <c:h val="0.253221889436434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0.03465</cdr:x>
      <cdr:y>0</cdr:y>
    </cdr:from>
    <cdr:to>
      <cdr:x>0.1581</cdr:x>
      <cdr:y>0.03876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00469" y="0"/>
          <a:ext cx="1426712" cy="1942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lIns="0" tIns="0" rIns="0" bIns="0" rtlCol="0" anchor="ctr" anchorCtr="0"/>
        <a:lstStyle xmlns:a="http://schemas.openxmlformats.org/drawingml/2006/main"/>
        <a:p xmlns:a="http://schemas.openxmlformats.org/drawingml/2006/main">
          <a:pPr algn="l"/>
          <a:r>
            <a:rPr lang="ru-RU" sz="900" b="1" dirty="0">
              <a:solidFill>
                <a:schemeClr val="bg1">
                  <a:lumMod val="50000"/>
                </a:schemeClr>
              </a:solidFill>
              <a:latin typeface="Cera CY" panose="00000500000000000000" pitchFamily="2" charset="-52"/>
            </a:rPr>
            <a:t>Доходность, %</a:t>
          </a:r>
        </a:p>
      </cdr:txBody>
    </cdr:sp>
  </cdr:relSizeAnchor>
  <cdr:relSizeAnchor xmlns:cdr="http://schemas.openxmlformats.org/drawingml/2006/chartDrawing">
    <cdr:from>
      <cdr:x>0.57225</cdr:x>
      <cdr:y>0.83215</cdr:y>
    </cdr:from>
    <cdr:to>
      <cdr:x>0.96799</cdr:x>
      <cdr:y>0.88337</cdr:y>
    </cdr:to>
    <cdr:sp macro="" textlink="">
      <cdr:nvSpPr>
        <cdr:cNvPr id="4" name="TextBox 22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636754" y="4249892"/>
          <a:ext cx="4589653" cy="2616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  <a:defRPr/>
          </a:pPr>
          <a:r>
            <a:rPr kumimoji="0" lang="ru-RU" altLang="ru-RU" sz="1100" b="1" i="1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Кривая </a:t>
          </a:r>
          <a:r>
            <a:rPr kumimoji="0" lang="ru-RU" altLang="ru-RU" sz="1100" b="1" i="1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доходности ОФЗ</a:t>
          </a:r>
          <a:r>
            <a:rPr kumimoji="0" lang="en-US" altLang="ru-RU" sz="1100" b="1" i="1" u="none" strike="noStrike" kern="1200" cap="none" spc="0" normalizeH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 </a:t>
          </a:r>
          <a:r>
            <a:rPr kumimoji="0" lang="ru-RU" altLang="ru-RU" sz="1100" b="1" i="1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(</a:t>
          </a:r>
          <a:r>
            <a:rPr lang="en-US" altLang="ru-RU" sz="1100" b="1" i="1" noProof="0" dirty="0" smtClean="0">
              <a:solidFill>
                <a:schemeClr val="accent1">
                  <a:lumMod val="75000"/>
                </a:schemeClr>
              </a:solidFill>
              <a:latin typeface="Cera CY" panose="00000500000000000000" pitchFamily="2" charset="-52"/>
              <a:cs typeface="Arial" charset="0"/>
            </a:rPr>
            <a:t>21</a:t>
          </a:r>
          <a:r>
            <a:rPr kumimoji="0" lang="ru-RU" altLang="ru-RU" sz="1100" b="1" i="1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.0</a:t>
          </a:r>
          <a:r>
            <a:rPr kumimoji="0" lang="en-US" altLang="ru-RU" sz="1100" b="1" i="1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6</a:t>
          </a:r>
          <a:r>
            <a:rPr kumimoji="0" lang="ru-RU" altLang="ru-RU" sz="1100" b="1" i="1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.202</a:t>
          </a:r>
          <a:r>
            <a:rPr lang="ru-RU" altLang="ru-RU" sz="1100" b="1" i="1" noProof="0" dirty="0" smtClean="0">
              <a:solidFill>
                <a:schemeClr val="accent1">
                  <a:lumMod val="75000"/>
                </a:schemeClr>
              </a:solidFill>
              <a:latin typeface="Cera CY" panose="00000500000000000000" pitchFamily="2" charset="-52"/>
              <a:cs typeface="Arial" charset="0"/>
            </a:rPr>
            <a:t>3</a:t>
          </a:r>
          <a:r>
            <a:rPr kumimoji="0" lang="ru-RU" altLang="ru-RU" sz="1100" b="1" i="1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era CY" panose="00000500000000000000" pitchFamily="2" charset="-52"/>
              <a:cs typeface="Arial" charset="0"/>
            </a:rPr>
            <a:t>)</a:t>
          </a:r>
          <a:endParaRPr kumimoji="0" lang="ru-RU" altLang="ru-RU" sz="1100" b="1" i="1" u="none" strike="noStrike" kern="1200" cap="none" spc="0" normalizeH="0" baseline="0" noProof="0" dirty="0">
            <a:ln>
              <a:noFill/>
            </a:ln>
            <a:solidFill>
              <a:schemeClr val="accent1">
                <a:lumMod val="75000"/>
              </a:schemeClr>
            </a:solidFill>
            <a:effectLst/>
            <a:uLnTx/>
            <a:uFillTx/>
            <a:latin typeface="Cera CY" panose="00000500000000000000" pitchFamily="2" charset="-52"/>
            <a:cs typeface="Arial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0.95959</cdr:y>
    </cdr:from>
    <cdr:to>
      <cdr:x>0.33856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5837867"/>
          <a:ext cx="3149395" cy="245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 sz="9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24D2E7AA-A8FE-459D-993C-81E8D45161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B444007-A436-4788-8185-71029475E5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B04CF-10EB-49D3-A456-C11D4112406E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1FE91A4-FECE-4F68-A9A1-275B3AB70FA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D6BF8C3-BBC8-4BCD-8C15-39532F9A57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11708-EE51-427F-B6FB-429F219F17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6770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751E12-4C33-B841-8182-CF3E08C6D0D9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3736A-7173-9C43-8E8D-FA99937EA5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285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293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54B8AB-1006-4248-884A-68E8DF3E082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82931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389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Кота</a:t>
            </a:r>
            <a:r>
              <a:rPr lang="ru-RU" baseline="0" dirty="0"/>
              <a:t> убираем. Меняем имидж. Подобрать общий имидж для ипотеки </a:t>
            </a:r>
            <a:r>
              <a:rPr lang="ru-RU" b="1" dirty="0">
                <a:solidFill>
                  <a:srgbClr val="FF0000"/>
                </a:solidFill>
              </a:rPr>
              <a:t>Данный раздел полностью переоформить в новом стиле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293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70E07-A29C-4806-930D-1CFE699FBE3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82931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4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82931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54B8AB-1006-4248-884A-68E8DF3E082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82931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2010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7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8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7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5.png"/><Relationship Id="rId4" Type="http://schemas.openxmlformats.org/officeDocument/2006/relationships/image" Target="NULL"/><Relationship Id="rId9" Type="http://schemas.openxmlformats.org/officeDocument/2006/relationships/image" Target="../media/image17.png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NULL"/><Relationship Id="rId4" Type="http://schemas.openxmlformats.org/officeDocument/2006/relationships/image" Target="../media/image19.png"/><Relationship Id="rId9" Type="http://schemas.openxmlformats.org/officeDocument/2006/relationships/image" Target="../media/image17.png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0.png"/><Relationship Id="rId7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1.png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NULL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9.png"/><Relationship Id="rId5" Type="http://schemas.openxmlformats.org/officeDocument/2006/relationships/image" Target="NULL"/><Relationship Id="rId4" Type="http://schemas.openxmlformats.org/officeDocument/2006/relationships/image" Target="../media/image19.png"/><Relationship Id="rId9" Type="http://schemas.openxmlformats.org/officeDocument/2006/relationships/image" Target="NUL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3.png"/><Relationship Id="rId5" Type="http://schemas.openxmlformats.org/officeDocument/2006/relationships/image" Target="NULL"/><Relationship Id="rId4" Type="http://schemas.openxmlformats.org/officeDocument/2006/relationships/image" Target="../media/image13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5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5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5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5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2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6.pn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8.pn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2.xml"/><Relationship Id="rId4" Type="http://schemas.openxmlformats.org/officeDocument/2006/relationships/image" Target="NUL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8.pn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8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9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9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1.png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1.png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2.png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2.png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3.png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3.png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2.png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2.png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13.png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2.png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2.pn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6.png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7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29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5.png"/><Relationship Id="rId4" Type="http://schemas.openxmlformats.org/officeDocument/2006/relationships/image" Target="NULL"/><Relationship Id="rId9" Type="http://schemas.openxmlformats.org/officeDocument/2006/relationships/image" Target="../media/image17.png"/></Relationships>
</file>

<file path=ppt/slideLayouts/_rels/slideLayout130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NULL"/><Relationship Id="rId4" Type="http://schemas.openxmlformats.org/officeDocument/2006/relationships/image" Target="../media/image19.png"/><Relationship Id="rId9" Type="http://schemas.openxmlformats.org/officeDocument/2006/relationships/image" Target="../media/image17.png"/></Relationships>
</file>

<file path=ppt/slideLayouts/_rels/slideLayout1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0.png"/><Relationship Id="rId7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1.png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Layouts/_rels/slideLayout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NULL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NULL"/><Relationship Id="rId4" Type="http://schemas.openxmlformats.org/officeDocument/2006/relationships/image" Target="../media/image19.png"/><Relationship Id="rId9" Type="http://schemas.openxmlformats.org/officeDocument/2006/relationships/image" Target="NULL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Layouts/_rels/slideLayout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Layouts/_rels/slideLayout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3.png"/><Relationship Id="rId5" Type="http://schemas.openxmlformats.org/officeDocument/2006/relationships/image" Target="NULL"/><Relationship Id="rId4" Type="http://schemas.openxmlformats.org/officeDocument/2006/relationships/image" Target="../media/image13.png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14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5.png"/></Relationships>
</file>

<file path=ppt/slideLayouts/_rels/slideLayout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14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5.png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14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5.png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14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5.png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5.png"/><Relationship Id="rId4" Type="http://schemas.openxmlformats.org/officeDocument/2006/relationships/image" Target="NULL"/></Relationships>
</file>

<file path=ppt/slideLayouts/_rels/slideLayout14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2.png"/></Relationships>
</file>

<file path=ppt/slideLayouts/_rels/slideLayout15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15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6.png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15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8.png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3.xml"/><Relationship Id="rId4" Type="http://schemas.openxmlformats.org/officeDocument/2006/relationships/image" Target="NULL"/></Relationships>
</file>

<file path=ppt/slideLayouts/_rels/slideLayout15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8.png"/></Relationships>
</file>

<file path=ppt/slideLayouts/_rels/slideLayout15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8.png"/></Relationships>
</file>

<file path=ppt/slideLayouts/_rels/slideLayout15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9.png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9.png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9.png"/><Relationship Id="rId4" Type="http://schemas.openxmlformats.org/officeDocument/2006/relationships/image" Target="../media/image30.png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6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6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1.png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1.png"/></Relationships>
</file>

<file path=ppt/slideLayouts/_rels/slideLayout16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2.png"/></Relationships>
</file>

<file path=ppt/slideLayouts/_rels/slideLayout16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2.png"/></Relationships>
</file>

<file path=ppt/slideLayouts/_rels/slideLayout16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3.png"/></Relationships>
</file>

<file path=ppt/slideLayouts/_rels/slideLayout17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3.png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2.png"/></Relationships>
</file>

<file path=ppt/slideLayouts/_rels/slideLayout17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2.png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13.png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17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2.png"/></Relationships>
</file>

<file path=ppt/slideLayouts/_rels/slideLayout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17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2.png"/></Relationships>
</file>

<file path=ppt/slideLayouts/_rels/slideLayout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24.png"/><Relationship Id="rId4" Type="http://schemas.openxmlformats.org/officeDocument/2006/relationships/image" Target="NULL"/></Relationships>
</file>

<file path=ppt/slideLayouts/_rels/slideLayout179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5.png"/><Relationship Id="rId5" Type="http://schemas.openxmlformats.org/officeDocument/2006/relationships/image" Target="NULL"/><Relationship Id="rId4" Type="http://schemas.openxmlformats.org/officeDocument/2006/relationships/image" Target="../media/image26.png"/></Relationships>
</file>

<file path=ppt/slideLayouts/_rels/slideLayout18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Relationship Id="rId6" Type="http://schemas.openxmlformats.org/officeDocument/2006/relationships/image" Target="NUL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7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png"/></Relationships>
</file>

<file path=ppt/slideLayouts/_rels/slideLayout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svg"/><Relationship Id="rId7" Type="http://schemas.openxmlformats.org/officeDocument/2006/relationships/image" Target="../media/image7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80.svg"/></Relationships>
</file>

<file path=ppt/slideLayouts/_rels/slideLayout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40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7A98B0-9C0D-4077-BE41-961AF4D2C8D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735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251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AA16AB1-8BEE-4231-8151-A99348CC1FE0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B770836D-60F4-4DEB-A34D-A6C42FCB2DC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D57AB053-3DA1-44DC-AD69-F51A8B8FD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BC912196-FB84-4040-8B34-41B4ECDAB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9A260FB-1112-4180-ABB5-BBE529F02B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63D7EBD1-9DF3-4D24-9E98-D570270A2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77886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534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93B9E21-3EAA-461B-B7E7-B39056143416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61C68BB8-F7E0-4EC7-A18C-7BDDE0A6972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BB900DF1-ABAC-469E-BB46-181F8D66B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A4459726-36A9-4B34-ABBB-3707FA11F4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62C211E-69C9-472C-A871-2D4F19F362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F92C8BE-FD97-4FB6-A01B-8B1D771A9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6012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3194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299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693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3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2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1027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42154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7241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296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E3F024E-E13D-4715-AA4D-FE61F1F71E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B4A63C-9740-4B8A-9A15-2BE05BABF8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1372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179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Раздел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895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15377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495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7A98B0-9C0D-4077-BE41-961AF4D2C8D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9135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AA16AB1-8BEE-4231-8151-A99348CC1FE0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B770836D-60F4-4DEB-A34D-A6C42FCB2DC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D57AB053-3DA1-44DC-AD69-F51A8B8FD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BC912196-FB84-4040-8B34-41B4ECDAB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9A260FB-1112-4180-ABB5-BBE529F02B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63D7EBD1-9DF3-4D24-9E98-D570270A2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637269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399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93B9E21-3EAA-461B-B7E7-B39056143416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61C68BB8-F7E0-4EC7-A18C-7BDDE0A6972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BB900DF1-ABAC-469E-BB46-181F8D66B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A4459726-36A9-4B34-ABBB-3707FA11F4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62C211E-69C9-472C-A871-2D4F19F362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F92C8BE-FD97-4FB6-A01B-8B1D771A9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3875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61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9857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397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162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2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49076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28919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1518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4094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E3F024E-E13D-4715-AA4D-FE61F1F71E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B4A63C-9740-4B8A-9A15-2BE05BABF8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9868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786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Раздел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298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0568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159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6" name="Прямоугольник: скругленные углы 19">
            <a:extLst>
              <a:ext uri="{FF2B5EF4-FFF2-40B4-BE49-F238E27FC236}">
                <a16:creationId xmlns:a16="http://schemas.microsoft.com/office/drawing/2014/main" id="{02B0A353-BD63-460A-9BC0-CC374568DACC}"/>
              </a:ext>
            </a:extLst>
          </p:cNvPr>
          <p:cNvSpPr/>
          <p:nvPr userDrawn="1"/>
        </p:nvSpPr>
        <p:spPr>
          <a:xfrm>
            <a:off x="8077200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10">
            <a:extLst>
              <a:ext uri="{FF2B5EF4-FFF2-40B4-BE49-F238E27FC236}">
                <a16:creationId xmlns:a16="http://schemas.microsoft.com/office/drawing/2014/main" id="{F9B6AA45-2A8C-4969-AC3D-6EC3ACFE95EC}"/>
              </a:ext>
            </a:extLst>
          </p:cNvPr>
          <p:cNvSpPr/>
          <p:nvPr userDrawn="1"/>
        </p:nvSpPr>
        <p:spPr>
          <a:xfrm>
            <a:off x="4204492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8">
            <a:extLst>
              <a:ext uri="{FF2B5EF4-FFF2-40B4-BE49-F238E27FC236}">
                <a16:creationId xmlns:a16="http://schemas.microsoft.com/office/drawing/2014/main" id="{69C268C1-FA58-45D0-8861-22E87EFC72A5}"/>
              </a:ext>
            </a:extLst>
          </p:cNvPr>
          <p:cNvSpPr/>
          <p:nvPr userDrawn="1"/>
        </p:nvSpPr>
        <p:spPr>
          <a:xfrm>
            <a:off x="8077200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1">
            <a:extLst>
              <a:ext uri="{FF2B5EF4-FFF2-40B4-BE49-F238E27FC236}">
                <a16:creationId xmlns:a16="http://schemas.microsoft.com/office/drawing/2014/main" id="{41C49358-DEBC-41E6-B32D-4166FAA7DEE7}"/>
              </a:ext>
            </a:extLst>
          </p:cNvPr>
          <p:cNvSpPr/>
          <p:nvPr userDrawn="1"/>
        </p:nvSpPr>
        <p:spPr>
          <a:xfrm>
            <a:off x="4204492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">
            <a:extLst>
              <a:ext uri="{FF2B5EF4-FFF2-40B4-BE49-F238E27FC236}">
                <a16:creationId xmlns:a16="http://schemas.microsoft.com/office/drawing/2014/main" id="{D15722C8-C181-4D21-9A44-1C84F0EC5044}"/>
              </a:ext>
            </a:extLst>
          </p:cNvPr>
          <p:cNvSpPr/>
          <p:nvPr userDrawn="1"/>
        </p:nvSpPr>
        <p:spPr>
          <a:xfrm>
            <a:off x="486197" y="1063625"/>
            <a:ext cx="3628603" cy="5166335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647338" y="1212545"/>
            <a:ext cx="3297600" cy="4752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4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4366417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6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4366417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7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247063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8" name="Диаграмма 2"/>
          <p:cNvSpPr>
            <a:spLocks noGrp="1"/>
          </p:cNvSpPr>
          <p:nvPr>
            <p:ph type="chart" sz="quarter" idx="21" hasCustomPrompt="1"/>
          </p:nvPr>
        </p:nvSpPr>
        <p:spPr>
          <a:xfrm>
            <a:off x="8247063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14023608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Прямоугольник: скругленные углы 19">
            <a:extLst>
              <a:ext uri="{FF2B5EF4-FFF2-40B4-BE49-F238E27FC236}">
                <a16:creationId xmlns:a16="http://schemas.microsoft.com/office/drawing/2014/main" id="{02B0A353-BD63-460A-9BC0-CC374568DACC}"/>
              </a:ext>
            </a:extLst>
          </p:cNvPr>
          <p:cNvSpPr/>
          <p:nvPr userDrawn="1"/>
        </p:nvSpPr>
        <p:spPr>
          <a:xfrm>
            <a:off x="8077200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10">
            <a:extLst>
              <a:ext uri="{FF2B5EF4-FFF2-40B4-BE49-F238E27FC236}">
                <a16:creationId xmlns:a16="http://schemas.microsoft.com/office/drawing/2014/main" id="{F9B6AA45-2A8C-4969-AC3D-6EC3ACFE95EC}"/>
              </a:ext>
            </a:extLst>
          </p:cNvPr>
          <p:cNvSpPr/>
          <p:nvPr userDrawn="1"/>
        </p:nvSpPr>
        <p:spPr>
          <a:xfrm>
            <a:off x="4204492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8">
            <a:extLst>
              <a:ext uri="{FF2B5EF4-FFF2-40B4-BE49-F238E27FC236}">
                <a16:creationId xmlns:a16="http://schemas.microsoft.com/office/drawing/2014/main" id="{69C268C1-FA58-45D0-8861-22E87EFC72A5}"/>
              </a:ext>
            </a:extLst>
          </p:cNvPr>
          <p:cNvSpPr/>
          <p:nvPr userDrawn="1"/>
        </p:nvSpPr>
        <p:spPr>
          <a:xfrm>
            <a:off x="8077200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1">
            <a:extLst>
              <a:ext uri="{FF2B5EF4-FFF2-40B4-BE49-F238E27FC236}">
                <a16:creationId xmlns:a16="http://schemas.microsoft.com/office/drawing/2014/main" id="{41C49358-DEBC-41E6-B32D-4166FAA7DEE7}"/>
              </a:ext>
            </a:extLst>
          </p:cNvPr>
          <p:cNvSpPr/>
          <p:nvPr userDrawn="1"/>
        </p:nvSpPr>
        <p:spPr>
          <a:xfrm>
            <a:off x="4204492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">
            <a:extLst>
              <a:ext uri="{FF2B5EF4-FFF2-40B4-BE49-F238E27FC236}">
                <a16:creationId xmlns:a16="http://schemas.microsoft.com/office/drawing/2014/main" id="{D15722C8-C181-4D21-9A44-1C84F0EC5044}"/>
              </a:ext>
            </a:extLst>
          </p:cNvPr>
          <p:cNvSpPr/>
          <p:nvPr userDrawn="1"/>
        </p:nvSpPr>
        <p:spPr>
          <a:xfrm>
            <a:off x="486197" y="1063625"/>
            <a:ext cx="3628603" cy="5166335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647338" y="1212545"/>
            <a:ext cx="3297600" cy="4752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6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4366417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7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4366417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8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247063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9" name="Диаграмма 2"/>
          <p:cNvSpPr>
            <a:spLocks noGrp="1"/>
          </p:cNvSpPr>
          <p:nvPr>
            <p:ph type="chart" sz="quarter" idx="21" hasCustomPrompt="1"/>
          </p:nvPr>
        </p:nvSpPr>
        <p:spPr>
          <a:xfrm>
            <a:off x="8247063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3145326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6" name="Прямоугольник: скругленные углы 44">
            <a:extLst>
              <a:ext uri="{FF2B5EF4-FFF2-40B4-BE49-F238E27FC236}">
                <a16:creationId xmlns:a16="http://schemas.microsoft.com/office/drawing/2014/main" id="{D4CBCAE8-A1CD-402C-BC53-AAA158F537FF}"/>
              </a:ext>
            </a:extLst>
          </p:cNvPr>
          <p:cNvSpPr/>
          <p:nvPr userDrawn="1"/>
        </p:nvSpPr>
        <p:spPr>
          <a:xfrm>
            <a:off x="8591550" y="1066800"/>
            <a:ext cx="3267075" cy="2138367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46">
            <a:extLst>
              <a:ext uri="{FF2B5EF4-FFF2-40B4-BE49-F238E27FC236}">
                <a16:creationId xmlns:a16="http://schemas.microsoft.com/office/drawing/2014/main" id="{41B41D4F-3181-4463-8BF0-27BBB17CDB03}"/>
              </a:ext>
            </a:extLst>
          </p:cNvPr>
          <p:cNvSpPr/>
          <p:nvPr userDrawn="1"/>
        </p:nvSpPr>
        <p:spPr>
          <a:xfrm>
            <a:off x="8591550" y="3305177"/>
            <a:ext cx="3267075" cy="2927959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: скругленные углы 47">
            <a:extLst>
              <a:ext uri="{FF2B5EF4-FFF2-40B4-BE49-F238E27FC236}">
                <a16:creationId xmlns:a16="http://schemas.microsoft.com/office/drawing/2014/main" id="{A99FAD78-BB3B-4BE6-98F8-2078A1EACFB3}"/>
              </a:ext>
            </a:extLst>
          </p:cNvPr>
          <p:cNvSpPr/>
          <p:nvPr userDrawn="1"/>
        </p:nvSpPr>
        <p:spPr>
          <a:xfrm>
            <a:off x="5445660" y="1066800"/>
            <a:ext cx="3044289" cy="2138367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48">
            <a:extLst>
              <a:ext uri="{FF2B5EF4-FFF2-40B4-BE49-F238E27FC236}">
                <a16:creationId xmlns:a16="http://schemas.microsoft.com/office/drawing/2014/main" id="{AF2296AF-820D-4E72-9EAB-BA72DD4CAA0E}"/>
              </a:ext>
            </a:extLst>
          </p:cNvPr>
          <p:cNvSpPr/>
          <p:nvPr userDrawn="1"/>
        </p:nvSpPr>
        <p:spPr>
          <a:xfrm>
            <a:off x="5445660" y="3305178"/>
            <a:ext cx="3044289" cy="2927958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49">
            <a:extLst>
              <a:ext uri="{FF2B5EF4-FFF2-40B4-BE49-F238E27FC236}">
                <a16:creationId xmlns:a16="http://schemas.microsoft.com/office/drawing/2014/main" id="{176297F8-53AD-4378-BFB0-FC6BF08D077B}"/>
              </a:ext>
            </a:extLst>
          </p:cNvPr>
          <p:cNvSpPr/>
          <p:nvPr userDrawn="1"/>
        </p:nvSpPr>
        <p:spPr>
          <a:xfrm>
            <a:off x="486198" y="1066800"/>
            <a:ext cx="4835478" cy="5166335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835737" y="1477367"/>
            <a:ext cx="4136400" cy="43452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3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5527804" y="1145983"/>
            <a:ext cx="2880000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5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5527804" y="3412546"/>
            <a:ext cx="2880000" cy="2683454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9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674944" y="1145983"/>
            <a:ext cx="3097956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31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8675688" y="3412546"/>
            <a:ext cx="3097212" cy="2683453"/>
          </a:xfrm>
        </p:spPr>
        <p:txBody>
          <a:bodyPr tIns="1008000"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37191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0" name="Прямоугольник: скругленные углы 44">
            <a:extLst>
              <a:ext uri="{FF2B5EF4-FFF2-40B4-BE49-F238E27FC236}">
                <a16:creationId xmlns:a16="http://schemas.microsoft.com/office/drawing/2014/main" id="{D4CBCAE8-A1CD-402C-BC53-AAA158F537FF}"/>
              </a:ext>
            </a:extLst>
          </p:cNvPr>
          <p:cNvSpPr/>
          <p:nvPr userDrawn="1"/>
        </p:nvSpPr>
        <p:spPr>
          <a:xfrm>
            <a:off x="8591550" y="1066800"/>
            <a:ext cx="3267075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46">
            <a:extLst>
              <a:ext uri="{FF2B5EF4-FFF2-40B4-BE49-F238E27FC236}">
                <a16:creationId xmlns:a16="http://schemas.microsoft.com/office/drawing/2014/main" id="{41B41D4F-3181-4463-8BF0-27BBB17CDB03}"/>
              </a:ext>
            </a:extLst>
          </p:cNvPr>
          <p:cNvSpPr/>
          <p:nvPr userDrawn="1"/>
        </p:nvSpPr>
        <p:spPr>
          <a:xfrm>
            <a:off x="8591550" y="3305177"/>
            <a:ext cx="3267075" cy="2927959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: скругленные углы 47">
            <a:extLst>
              <a:ext uri="{FF2B5EF4-FFF2-40B4-BE49-F238E27FC236}">
                <a16:creationId xmlns:a16="http://schemas.microsoft.com/office/drawing/2014/main" id="{A99FAD78-BB3B-4BE6-98F8-2078A1EACFB3}"/>
              </a:ext>
            </a:extLst>
          </p:cNvPr>
          <p:cNvSpPr/>
          <p:nvPr userDrawn="1"/>
        </p:nvSpPr>
        <p:spPr>
          <a:xfrm>
            <a:off x="5445660" y="1066800"/>
            <a:ext cx="3044289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: скругленные углы 48">
            <a:extLst>
              <a:ext uri="{FF2B5EF4-FFF2-40B4-BE49-F238E27FC236}">
                <a16:creationId xmlns:a16="http://schemas.microsoft.com/office/drawing/2014/main" id="{AF2296AF-820D-4E72-9EAB-BA72DD4CAA0E}"/>
              </a:ext>
            </a:extLst>
          </p:cNvPr>
          <p:cNvSpPr/>
          <p:nvPr userDrawn="1"/>
        </p:nvSpPr>
        <p:spPr>
          <a:xfrm>
            <a:off x="5445660" y="3305178"/>
            <a:ext cx="3044289" cy="2927958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: скругленные углы 49">
            <a:extLst>
              <a:ext uri="{FF2B5EF4-FFF2-40B4-BE49-F238E27FC236}">
                <a16:creationId xmlns:a16="http://schemas.microsoft.com/office/drawing/2014/main" id="{176297F8-53AD-4378-BFB0-FC6BF08D077B}"/>
              </a:ext>
            </a:extLst>
          </p:cNvPr>
          <p:cNvSpPr/>
          <p:nvPr userDrawn="1"/>
        </p:nvSpPr>
        <p:spPr>
          <a:xfrm>
            <a:off x="486198" y="1066800"/>
            <a:ext cx="4835478" cy="5166335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835737" y="1477367"/>
            <a:ext cx="4136400" cy="43452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6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5527804" y="1145983"/>
            <a:ext cx="2880000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7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5527804" y="3412546"/>
            <a:ext cx="2880000" cy="2683454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8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674944" y="1145983"/>
            <a:ext cx="3097956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30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8675688" y="3412546"/>
            <a:ext cx="3097212" cy="2683453"/>
          </a:xfrm>
        </p:spPr>
        <p:txBody>
          <a:bodyPr tIns="100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1551017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31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6936530" y="1807583"/>
            <a:ext cx="4762800" cy="3960000"/>
          </a:xfrm>
        </p:spPr>
        <p:txBody>
          <a:bodyPr tIns="1008000"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19890256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6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6936530" y="1807583"/>
            <a:ext cx="4762800" cy="3960000"/>
          </a:xfrm>
        </p:spPr>
        <p:txBody>
          <a:bodyPr tIns="100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10200921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Прямоугольник: скругленные углы 18">
            <a:extLst>
              <a:ext uri="{FF2B5EF4-FFF2-40B4-BE49-F238E27FC236}">
                <a16:creationId xmlns:a16="http://schemas.microsoft.com/office/drawing/2014/main" id="{59B3632B-C17D-4C6B-9CA4-B5B26A60E3C6}"/>
              </a:ext>
            </a:extLst>
          </p:cNvPr>
          <p:cNvSpPr/>
          <p:nvPr userDrawn="1"/>
        </p:nvSpPr>
        <p:spPr>
          <a:xfrm>
            <a:off x="486197" y="3704416"/>
            <a:ext cx="8162502" cy="2606675"/>
          </a:xfrm>
          <a:prstGeom prst="roundRect">
            <a:avLst>
              <a:gd name="adj" fmla="val 55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19">
            <a:extLst>
              <a:ext uri="{FF2B5EF4-FFF2-40B4-BE49-F238E27FC236}">
                <a16:creationId xmlns:a16="http://schemas.microsoft.com/office/drawing/2014/main" id="{E87147A8-451A-4699-9ACA-DE475A103D5D}"/>
              </a:ext>
            </a:extLst>
          </p:cNvPr>
          <p:cNvSpPr/>
          <p:nvPr userDrawn="1"/>
        </p:nvSpPr>
        <p:spPr>
          <a:xfrm>
            <a:off x="486196" y="901700"/>
            <a:ext cx="8162503" cy="2606675"/>
          </a:xfrm>
          <a:prstGeom prst="roundRect">
            <a:avLst>
              <a:gd name="adj" fmla="val 55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11">
            <a:extLst>
              <a:ext uri="{FF2B5EF4-FFF2-40B4-BE49-F238E27FC236}">
                <a16:creationId xmlns:a16="http://schemas.microsoft.com/office/drawing/2014/main" id="{8E2AF2DE-5C87-4EAF-BF66-B97003E95967}"/>
              </a:ext>
            </a:extLst>
          </p:cNvPr>
          <p:cNvSpPr/>
          <p:nvPr userDrawn="1"/>
        </p:nvSpPr>
        <p:spPr>
          <a:xfrm>
            <a:off x="8801101" y="3704416"/>
            <a:ext cx="2911474" cy="2606675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17">
            <a:extLst>
              <a:ext uri="{FF2B5EF4-FFF2-40B4-BE49-F238E27FC236}">
                <a16:creationId xmlns:a16="http://schemas.microsoft.com/office/drawing/2014/main" id="{12161821-918A-4DAD-85BC-6B70A781E53E}"/>
              </a:ext>
            </a:extLst>
          </p:cNvPr>
          <p:cNvSpPr/>
          <p:nvPr userDrawn="1"/>
        </p:nvSpPr>
        <p:spPr>
          <a:xfrm>
            <a:off x="8801101" y="901700"/>
            <a:ext cx="2911474" cy="2606675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774847" y="1011637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9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774848" y="3814353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56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Прямоугольник: скругленные углы 18">
            <a:extLst>
              <a:ext uri="{FF2B5EF4-FFF2-40B4-BE49-F238E27FC236}">
                <a16:creationId xmlns:a16="http://schemas.microsoft.com/office/drawing/2014/main" id="{59B3632B-C17D-4C6B-9CA4-B5B26A60E3C6}"/>
              </a:ext>
            </a:extLst>
          </p:cNvPr>
          <p:cNvSpPr/>
          <p:nvPr userDrawn="1"/>
        </p:nvSpPr>
        <p:spPr>
          <a:xfrm>
            <a:off x="486197" y="3704416"/>
            <a:ext cx="8162502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19">
            <a:extLst>
              <a:ext uri="{FF2B5EF4-FFF2-40B4-BE49-F238E27FC236}">
                <a16:creationId xmlns:a16="http://schemas.microsoft.com/office/drawing/2014/main" id="{E87147A8-451A-4699-9ACA-DE475A103D5D}"/>
              </a:ext>
            </a:extLst>
          </p:cNvPr>
          <p:cNvSpPr/>
          <p:nvPr userDrawn="1"/>
        </p:nvSpPr>
        <p:spPr>
          <a:xfrm>
            <a:off x="486196" y="901700"/>
            <a:ext cx="8162503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1">
            <a:extLst>
              <a:ext uri="{FF2B5EF4-FFF2-40B4-BE49-F238E27FC236}">
                <a16:creationId xmlns:a16="http://schemas.microsoft.com/office/drawing/2014/main" id="{8E2AF2DE-5C87-4EAF-BF66-B97003E95967}"/>
              </a:ext>
            </a:extLst>
          </p:cNvPr>
          <p:cNvSpPr/>
          <p:nvPr userDrawn="1"/>
        </p:nvSpPr>
        <p:spPr>
          <a:xfrm>
            <a:off x="8801101" y="3704416"/>
            <a:ext cx="2911474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7">
            <a:extLst>
              <a:ext uri="{FF2B5EF4-FFF2-40B4-BE49-F238E27FC236}">
                <a16:creationId xmlns:a16="http://schemas.microsoft.com/office/drawing/2014/main" id="{12161821-918A-4DAD-85BC-6B70A781E53E}"/>
              </a:ext>
            </a:extLst>
          </p:cNvPr>
          <p:cNvSpPr/>
          <p:nvPr userDrawn="1"/>
        </p:nvSpPr>
        <p:spPr>
          <a:xfrm>
            <a:off x="8801101" y="901700"/>
            <a:ext cx="2911474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774847" y="1011637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774848" y="3814353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31707421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Прямоугольник: скругленные углы 7">
            <a:extLst>
              <a:ext uri="{FF2B5EF4-FFF2-40B4-BE49-F238E27FC236}">
                <a16:creationId xmlns:a16="http://schemas.microsoft.com/office/drawing/2014/main" id="{DEB5AEF3-F966-4D54-95E5-7095526BCCC4}"/>
              </a:ext>
            </a:extLst>
          </p:cNvPr>
          <p:cNvSpPr/>
          <p:nvPr userDrawn="1"/>
        </p:nvSpPr>
        <p:spPr>
          <a:xfrm>
            <a:off x="6095999" y="1572499"/>
            <a:ext cx="5621813" cy="4192268"/>
          </a:xfrm>
          <a:prstGeom prst="roundRect">
            <a:avLst>
              <a:gd name="adj" fmla="val 55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6311900" y="1853081"/>
            <a:ext cx="5043600" cy="3564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222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0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6" name="Прямоугольник: скругленные углы 7">
            <a:extLst>
              <a:ext uri="{FF2B5EF4-FFF2-40B4-BE49-F238E27FC236}">
                <a16:creationId xmlns:a16="http://schemas.microsoft.com/office/drawing/2014/main" id="{DEB5AEF3-F966-4D54-95E5-7095526BCCC4}"/>
              </a:ext>
            </a:extLst>
          </p:cNvPr>
          <p:cNvSpPr/>
          <p:nvPr userDrawn="1"/>
        </p:nvSpPr>
        <p:spPr>
          <a:xfrm>
            <a:off x="6095999" y="1572499"/>
            <a:ext cx="5621813" cy="4192268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6311900" y="1853081"/>
            <a:ext cx="5043600" cy="3564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8249566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Прямоугольник: скругленные углы 35">
            <a:extLst>
              <a:ext uri="{FF2B5EF4-FFF2-40B4-BE49-F238E27FC236}">
                <a16:creationId xmlns:a16="http://schemas.microsoft.com/office/drawing/2014/main" id="{DA0CACC1-C1B3-4839-BBE8-3DD0EEA4205C}"/>
              </a:ext>
            </a:extLst>
          </p:cNvPr>
          <p:cNvSpPr/>
          <p:nvPr userDrawn="1"/>
        </p:nvSpPr>
        <p:spPr>
          <a:xfrm>
            <a:off x="486198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38">
            <a:extLst>
              <a:ext uri="{FF2B5EF4-FFF2-40B4-BE49-F238E27FC236}">
                <a16:creationId xmlns:a16="http://schemas.microsoft.com/office/drawing/2014/main" id="{60F71AB8-D77B-4872-A40D-FA29CC48C7A9}"/>
              </a:ext>
            </a:extLst>
          </p:cNvPr>
          <p:cNvSpPr/>
          <p:nvPr userDrawn="1"/>
        </p:nvSpPr>
        <p:spPr>
          <a:xfrm>
            <a:off x="3396614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41">
            <a:extLst>
              <a:ext uri="{FF2B5EF4-FFF2-40B4-BE49-F238E27FC236}">
                <a16:creationId xmlns:a16="http://schemas.microsoft.com/office/drawing/2014/main" id="{4FD9268D-798C-4A59-9503-0BEA46A6C9D6}"/>
              </a:ext>
            </a:extLst>
          </p:cNvPr>
          <p:cNvSpPr/>
          <p:nvPr userDrawn="1"/>
        </p:nvSpPr>
        <p:spPr>
          <a:xfrm>
            <a:off x="6307030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44">
            <a:extLst>
              <a:ext uri="{FF2B5EF4-FFF2-40B4-BE49-F238E27FC236}">
                <a16:creationId xmlns:a16="http://schemas.microsoft.com/office/drawing/2014/main" id="{EC6BCB17-5AE8-4923-AAAD-470F0F68CCB6}"/>
              </a:ext>
            </a:extLst>
          </p:cNvPr>
          <p:cNvSpPr/>
          <p:nvPr userDrawn="1"/>
        </p:nvSpPr>
        <p:spPr>
          <a:xfrm>
            <a:off x="9217447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537601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6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3451404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7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6361820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8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9272237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28498488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8" name="Прямоугольник: скругленные углы 35">
            <a:extLst>
              <a:ext uri="{FF2B5EF4-FFF2-40B4-BE49-F238E27FC236}">
                <a16:creationId xmlns:a16="http://schemas.microsoft.com/office/drawing/2014/main" id="{DA0CACC1-C1B3-4839-BBE8-3DD0EEA4205C}"/>
              </a:ext>
            </a:extLst>
          </p:cNvPr>
          <p:cNvSpPr/>
          <p:nvPr userDrawn="1"/>
        </p:nvSpPr>
        <p:spPr>
          <a:xfrm>
            <a:off x="482811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38">
            <a:extLst>
              <a:ext uri="{FF2B5EF4-FFF2-40B4-BE49-F238E27FC236}">
                <a16:creationId xmlns:a16="http://schemas.microsoft.com/office/drawing/2014/main" id="{60F71AB8-D77B-4872-A40D-FA29CC48C7A9}"/>
              </a:ext>
            </a:extLst>
          </p:cNvPr>
          <p:cNvSpPr/>
          <p:nvPr userDrawn="1"/>
        </p:nvSpPr>
        <p:spPr>
          <a:xfrm>
            <a:off x="3396614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41">
            <a:extLst>
              <a:ext uri="{FF2B5EF4-FFF2-40B4-BE49-F238E27FC236}">
                <a16:creationId xmlns:a16="http://schemas.microsoft.com/office/drawing/2014/main" id="{4FD9268D-798C-4A59-9503-0BEA46A6C9D6}"/>
              </a:ext>
            </a:extLst>
          </p:cNvPr>
          <p:cNvSpPr/>
          <p:nvPr userDrawn="1"/>
        </p:nvSpPr>
        <p:spPr>
          <a:xfrm>
            <a:off x="6307030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44">
            <a:extLst>
              <a:ext uri="{FF2B5EF4-FFF2-40B4-BE49-F238E27FC236}">
                <a16:creationId xmlns:a16="http://schemas.microsoft.com/office/drawing/2014/main" id="{EC6BCB17-5AE8-4923-AAAD-470F0F68CCB6}"/>
              </a:ext>
            </a:extLst>
          </p:cNvPr>
          <p:cNvSpPr/>
          <p:nvPr userDrawn="1"/>
        </p:nvSpPr>
        <p:spPr>
          <a:xfrm>
            <a:off x="9217447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537601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8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3451404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9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6361820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0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9272237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5099038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38F27F-67C1-4DFB-8B2B-6907EDF1BE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sp>
        <p:nvSpPr>
          <p:cNvPr id="26" name="Рисунок 2"/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9"/>
            <a:srcRect/>
            <a:tile tx="0" ty="0" sx="100000" sy="100000" flip="none" algn="ctr"/>
          </a:blipFill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1562237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BFDBB4D-6277-40DB-9378-B07D01FF2D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6" name="Рисунок 2"/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9"/>
            <a:srcRect/>
            <a:tile tx="0" ty="0" sx="100000" sy="100000" flip="none" algn="ctr"/>
          </a:blipFill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162574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1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38F27F-67C1-4DFB-8B2B-6907EDF1BE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sp>
        <p:nvSpPr>
          <p:cNvPr id="26" name="Рисунок 2"/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ctr"/>
          </a:blipFill>
          <a:effectLst>
            <a:outerShdw blurRad="381000" dist="88900" dir="8100000" algn="tr" rotWithShape="0">
              <a:srgbClr val="73B0FF">
                <a:alpha val="70000"/>
              </a:srgb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CE072D-7301-63EE-7E5E-59DD0A61B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C0ADBCE-9AB9-180E-DBC3-E1DBB83755F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14F4F747-C182-4AC6-7B53-F3E642BA21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03323" y="6311047"/>
            <a:ext cx="514489" cy="286603"/>
          </a:xfrm>
        </p:spPr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15640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2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BFDBB4D-6277-40DB-9378-B07D01FF2D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2" name="Номер слайда 2">
            <a:extLst>
              <a:ext uri="{FF2B5EF4-FFF2-40B4-BE49-F238E27FC236}">
                <a16:creationId xmlns:a16="http://schemas.microsoft.com/office/drawing/2014/main" id="{97187552-510B-B748-D22C-E20AC64B6A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03323" y="6311047"/>
            <a:ext cx="514489" cy="286603"/>
          </a:xfrm>
        </p:spPr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681B71C-2C95-F684-C950-4944A93391F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ctr"/>
          </a:blipFill>
          <a:effectLst>
            <a:outerShdw blurRad="381000" dist="88900" dir="8100000" algn="tr" rotWithShape="0">
              <a:srgbClr val="73B0FF">
                <a:alpha val="70000"/>
              </a:srgb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C51A759-51C3-4F2B-EB55-992D1F134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C00367-7163-78D6-4AF2-DF583E65B8F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9908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2925748" y="1630195"/>
            <a:ext cx="2851200" cy="28512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6415052" y="1630195"/>
            <a:ext cx="2851200" cy="28512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432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15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2925748" y="1630195"/>
            <a:ext cx="2851200" cy="28512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6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6415052" y="1630195"/>
            <a:ext cx="2851200" cy="28512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405971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677507" y="1825152"/>
            <a:ext cx="2458800" cy="24588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055693" y="1825152"/>
            <a:ext cx="2458800" cy="24588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4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4866600" y="1825152"/>
            <a:ext cx="2458800" cy="24588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7682292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11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677507" y="1825152"/>
            <a:ext cx="2458800" cy="24588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3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055693" y="1825152"/>
            <a:ext cx="2458800" cy="24588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7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4866600" y="1825152"/>
            <a:ext cx="2458800" cy="24588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9328504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486196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758674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4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667848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7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3577022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5759863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15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486196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6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758674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8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667848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9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3577022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0812070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2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739109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3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386094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5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837099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6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4288104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8" name="Рисунок 2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739109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9" name="Рисунок 2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9386094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0" name="Рисунок 2"/>
          <p:cNvSpPr>
            <a:spLocks noGrp="1" noChangeAspect="1"/>
          </p:cNvSpPr>
          <p:nvPr>
            <p:ph type="pic" sz="quarter" idx="23" hasCustomPrompt="1"/>
          </p:nvPr>
        </p:nvSpPr>
        <p:spPr>
          <a:xfrm>
            <a:off x="6837099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1" name="Рисунок 2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4288104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63373097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2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739109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386094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1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837099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2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4288104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7" name="Рисунок 2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739109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8" name="Рисунок 2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9386094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9" name="Рисунок 2"/>
          <p:cNvSpPr>
            <a:spLocks noGrp="1" noChangeAspect="1"/>
          </p:cNvSpPr>
          <p:nvPr>
            <p:ph type="pic" sz="quarter" idx="23" hasCustomPrompt="1"/>
          </p:nvPr>
        </p:nvSpPr>
        <p:spPr>
          <a:xfrm>
            <a:off x="6837099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40" name="Рисунок 2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4288104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8304949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2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297408"/>
            <a:ext cx="7344000" cy="42624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46400757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5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297408"/>
            <a:ext cx="7335838" cy="42624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4445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6030419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2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320446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18502248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1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320446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333944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7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9" name="Рисунок 5"/>
          <p:cNvSpPr>
            <a:spLocks noGrp="1"/>
          </p:cNvSpPr>
          <p:nvPr>
            <p:ph type="pic" sz="quarter" idx="17" hasCustomPrompt="1"/>
          </p:nvPr>
        </p:nvSpPr>
        <p:spPr>
          <a:xfrm>
            <a:off x="827368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8" hasCustomPrompt="1"/>
          </p:nvPr>
        </p:nvSpPr>
        <p:spPr>
          <a:xfrm>
            <a:off x="4381315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66534098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7" hasCustomPrompt="1"/>
          </p:nvPr>
        </p:nvSpPr>
        <p:spPr>
          <a:xfrm>
            <a:off x="827368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8" hasCustomPrompt="1"/>
          </p:nvPr>
        </p:nvSpPr>
        <p:spPr>
          <a:xfrm>
            <a:off x="4381315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687186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001000" y="1052513"/>
            <a:ext cx="8190000" cy="4752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400572060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001000" y="1052513"/>
            <a:ext cx="8190000" cy="47520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593363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19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20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21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301296929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1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26148143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2478579" y="1595952"/>
            <a:ext cx="7411702" cy="4821463"/>
          </a:xfrm>
          <a:prstGeom prst="rect">
            <a:avLst/>
          </a:prstGeom>
        </p:spPr>
      </p:pic>
      <p:sp>
        <p:nvSpPr>
          <p:cNvPr id="7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9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412190609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478579" y="1595952"/>
            <a:ext cx="7411702" cy="4821463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508000" dist="63500" dir="2700000" algn="tl" rotWithShape="0">
              <a:prstClr val="black">
                <a:alpha val="10000"/>
              </a:prst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1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508000" dist="63500" dir="2700000" algn="tl" rotWithShape="0">
              <a:prstClr val="black">
                <a:alpha val="10000"/>
              </a:prst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508000" dist="63500" dir="2700000" algn="tl" rotWithShape="0">
              <a:prstClr val="black">
                <a:alpha val="10000"/>
              </a:prst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4430612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000" y="1681389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60403322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5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788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9A9B72-C171-4D00-A13F-CCF1F963A2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4" name="Текст 11">
            <a:extLst>
              <a:ext uri="{FF2B5EF4-FFF2-40B4-BE49-F238E27FC236}">
                <a16:creationId xmlns:a16="http://schemas.microsoft.com/office/drawing/2014/main" id="{B16C669C-A93F-34F8-E67E-992C8B8C7E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 слайда</a:t>
            </a:r>
          </a:p>
        </p:txBody>
      </p:sp>
      <p:sp>
        <p:nvSpPr>
          <p:cNvPr id="6" name="Номер слайда 6">
            <a:extLst>
              <a:ext uri="{FF2B5EF4-FFF2-40B4-BE49-F238E27FC236}">
                <a16:creationId xmlns:a16="http://schemas.microsoft.com/office/drawing/2014/main" id="{9A99EA71-7A42-AF06-578E-AC75733C2CF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62388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788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8950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50607385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6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788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8950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91879627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70724915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7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9121024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64794681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8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35183356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1528747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9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88986409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20130838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0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93764209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7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9075231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8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6727010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92531287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1_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7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9075231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8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6727010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0519866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26730175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2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23552700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7" y="1844675"/>
            <a:ext cx="7333787" cy="2772000"/>
          </a:xfrm>
          <a:prstGeom prst="roundRect">
            <a:avLst>
              <a:gd name="adj" fmla="val 3533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35388485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3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7" y="1844675"/>
            <a:ext cx="7333787" cy="2772000"/>
          </a:xfrm>
          <a:prstGeom prst="roundRect">
            <a:avLst>
              <a:gd name="adj" fmla="val 3533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4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20188713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488950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90448353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едиа 14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488950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77651186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139168" y="1454816"/>
            <a:ext cx="7913665" cy="514800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7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771839" y="1832344"/>
            <a:ext cx="6640015" cy="4067045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325733119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2139168" y="1460155"/>
            <a:ext cx="7913665" cy="5148000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771839" y="1832344"/>
            <a:ext cx="6640015" cy="4067045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19007062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14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783775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279689530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15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783775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14868872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488950" y="1847522"/>
            <a:ext cx="6406133" cy="4169313"/>
          </a:xfrm>
          <a:prstGeom prst="rect">
            <a:avLst/>
          </a:prstGeom>
        </p:spPr>
      </p:pic>
      <p:sp>
        <p:nvSpPr>
          <p:cNvPr id="14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vert="horz" lIns="0" tIns="158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135735529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0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489935" y="1844675"/>
            <a:ext cx="6406133" cy="4169313"/>
          </a:xfrm>
          <a:prstGeom prst="rect">
            <a:avLst/>
          </a:prstGeom>
        </p:spPr>
      </p:pic>
      <p:sp>
        <p:nvSpPr>
          <p:cNvPr id="15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25591440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488950" y="2252060"/>
            <a:ext cx="5201531" cy="3383702"/>
          </a:xfrm>
          <a:prstGeom prst="rect">
            <a:avLst/>
          </a:prstGeom>
        </p:spPr>
      </p:pic>
      <p:sp>
        <p:nvSpPr>
          <p:cNvPr id="10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9056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74088807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488928" y="2252060"/>
            <a:ext cx="5201989" cy="3384000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9056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10891838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7379B-654B-4FB3-A0F0-16A33B858E68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99F2-2145-4C9D-B2FB-96F6B0EE45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65989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7A98B0-9C0D-4077-BE41-961AF4D2C8D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8742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AA16AB1-8BEE-4231-8151-A99348CC1FE0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B770836D-60F4-4DEB-A34D-A6C42FCB2DC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D57AB053-3DA1-44DC-AD69-F51A8B8FD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BC912196-FB84-4040-8B34-41B4ECDAB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9A260FB-1112-4180-ABB5-BBE529F02B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63D7EBD1-9DF3-4D24-9E98-D570270A2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422810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661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93B9E21-3EAA-461B-B7E7-B39056143416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61C68BB8-F7E0-4EC7-A18C-7BDDE0A6972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BB900DF1-ABAC-469E-BB46-181F8D66B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A4459726-36A9-4B34-ABBB-3707FA11F4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62C211E-69C9-472C-A871-2D4F19F362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F92C8BE-FD97-4FB6-A01B-8B1D771A9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338560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799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0634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056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397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2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08311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22842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146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339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E3F024E-E13D-4715-AA4D-FE61F1F71E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B4A63C-9740-4B8A-9A15-2BE05BABF8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670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3918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Раздел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6928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0308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1333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6" name="Прямоугольник: скругленные углы 19">
            <a:extLst>
              <a:ext uri="{FF2B5EF4-FFF2-40B4-BE49-F238E27FC236}">
                <a16:creationId xmlns:a16="http://schemas.microsoft.com/office/drawing/2014/main" id="{02B0A353-BD63-460A-9BC0-CC374568DACC}"/>
              </a:ext>
            </a:extLst>
          </p:cNvPr>
          <p:cNvSpPr/>
          <p:nvPr userDrawn="1"/>
        </p:nvSpPr>
        <p:spPr>
          <a:xfrm>
            <a:off x="8077200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10">
            <a:extLst>
              <a:ext uri="{FF2B5EF4-FFF2-40B4-BE49-F238E27FC236}">
                <a16:creationId xmlns:a16="http://schemas.microsoft.com/office/drawing/2014/main" id="{F9B6AA45-2A8C-4969-AC3D-6EC3ACFE95EC}"/>
              </a:ext>
            </a:extLst>
          </p:cNvPr>
          <p:cNvSpPr/>
          <p:nvPr userDrawn="1"/>
        </p:nvSpPr>
        <p:spPr>
          <a:xfrm>
            <a:off x="4204492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8">
            <a:extLst>
              <a:ext uri="{FF2B5EF4-FFF2-40B4-BE49-F238E27FC236}">
                <a16:creationId xmlns:a16="http://schemas.microsoft.com/office/drawing/2014/main" id="{69C268C1-FA58-45D0-8861-22E87EFC72A5}"/>
              </a:ext>
            </a:extLst>
          </p:cNvPr>
          <p:cNvSpPr/>
          <p:nvPr userDrawn="1"/>
        </p:nvSpPr>
        <p:spPr>
          <a:xfrm>
            <a:off x="8077200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1">
            <a:extLst>
              <a:ext uri="{FF2B5EF4-FFF2-40B4-BE49-F238E27FC236}">
                <a16:creationId xmlns:a16="http://schemas.microsoft.com/office/drawing/2014/main" id="{41C49358-DEBC-41E6-B32D-4166FAA7DEE7}"/>
              </a:ext>
            </a:extLst>
          </p:cNvPr>
          <p:cNvSpPr/>
          <p:nvPr userDrawn="1"/>
        </p:nvSpPr>
        <p:spPr>
          <a:xfrm>
            <a:off x="4204492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">
            <a:extLst>
              <a:ext uri="{FF2B5EF4-FFF2-40B4-BE49-F238E27FC236}">
                <a16:creationId xmlns:a16="http://schemas.microsoft.com/office/drawing/2014/main" id="{D15722C8-C181-4D21-9A44-1C84F0EC5044}"/>
              </a:ext>
            </a:extLst>
          </p:cNvPr>
          <p:cNvSpPr/>
          <p:nvPr userDrawn="1"/>
        </p:nvSpPr>
        <p:spPr>
          <a:xfrm>
            <a:off x="486197" y="1063625"/>
            <a:ext cx="3628603" cy="5166335"/>
          </a:xfrm>
          <a:prstGeom prst="roundRect">
            <a:avLst>
              <a:gd name="adj" fmla="val 3829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647338" y="1212545"/>
            <a:ext cx="3297600" cy="4752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4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4366417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6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4366417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7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247063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8" name="Диаграмма 2"/>
          <p:cNvSpPr>
            <a:spLocks noGrp="1"/>
          </p:cNvSpPr>
          <p:nvPr>
            <p:ph type="chart" sz="quarter" idx="21" hasCustomPrompt="1"/>
          </p:nvPr>
        </p:nvSpPr>
        <p:spPr>
          <a:xfrm>
            <a:off x="8247063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1163026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Прямоугольник: скругленные углы 19">
            <a:extLst>
              <a:ext uri="{FF2B5EF4-FFF2-40B4-BE49-F238E27FC236}">
                <a16:creationId xmlns:a16="http://schemas.microsoft.com/office/drawing/2014/main" id="{02B0A353-BD63-460A-9BC0-CC374568DACC}"/>
              </a:ext>
            </a:extLst>
          </p:cNvPr>
          <p:cNvSpPr/>
          <p:nvPr userDrawn="1"/>
        </p:nvSpPr>
        <p:spPr>
          <a:xfrm>
            <a:off x="8077200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10">
            <a:extLst>
              <a:ext uri="{FF2B5EF4-FFF2-40B4-BE49-F238E27FC236}">
                <a16:creationId xmlns:a16="http://schemas.microsoft.com/office/drawing/2014/main" id="{F9B6AA45-2A8C-4969-AC3D-6EC3ACFE95EC}"/>
              </a:ext>
            </a:extLst>
          </p:cNvPr>
          <p:cNvSpPr/>
          <p:nvPr userDrawn="1"/>
        </p:nvSpPr>
        <p:spPr>
          <a:xfrm>
            <a:off x="4204492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8">
            <a:extLst>
              <a:ext uri="{FF2B5EF4-FFF2-40B4-BE49-F238E27FC236}">
                <a16:creationId xmlns:a16="http://schemas.microsoft.com/office/drawing/2014/main" id="{69C268C1-FA58-45D0-8861-22E87EFC72A5}"/>
              </a:ext>
            </a:extLst>
          </p:cNvPr>
          <p:cNvSpPr/>
          <p:nvPr userDrawn="1"/>
        </p:nvSpPr>
        <p:spPr>
          <a:xfrm>
            <a:off x="8077200" y="1063625"/>
            <a:ext cx="3781425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1">
            <a:extLst>
              <a:ext uri="{FF2B5EF4-FFF2-40B4-BE49-F238E27FC236}">
                <a16:creationId xmlns:a16="http://schemas.microsoft.com/office/drawing/2014/main" id="{41C49358-DEBC-41E6-B32D-4166FAA7DEE7}"/>
              </a:ext>
            </a:extLst>
          </p:cNvPr>
          <p:cNvSpPr/>
          <p:nvPr userDrawn="1"/>
        </p:nvSpPr>
        <p:spPr>
          <a:xfrm>
            <a:off x="4204492" y="3302002"/>
            <a:ext cx="3781425" cy="2927959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">
            <a:extLst>
              <a:ext uri="{FF2B5EF4-FFF2-40B4-BE49-F238E27FC236}">
                <a16:creationId xmlns:a16="http://schemas.microsoft.com/office/drawing/2014/main" id="{D15722C8-C181-4D21-9A44-1C84F0EC5044}"/>
              </a:ext>
            </a:extLst>
          </p:cNvPr>
          <p:cNvSpPr/>
          <p:nvPr userDrawn="1"/>
        </p:nvSpPr>
        <p:spPr>
          <a:xfrm>
            <a:off x="486197" y="1063625"/>
            <a:ext cx="3628603" cy="5166335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647338" y="1212545"/>
            <a:ext cx="3297600" cy="4752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6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4366417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7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4366417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8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247063" y="1142208"/>
            <a:ext cx="3456000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9" name="Диаграмма 2"/>
          <p:cNvSpPr>
            <a:spLocks noGrp="1"/>
          </p:cNvSpPr>
          <p:nvPr>
            <p:ph type="chart" sz="quarter" idx="21" hasCustomPrompt="1"/>
          </p:nvPr>
        </p:nvSpPr>
        <p:spPr>
          <a:xfrm>
            <a:off x="8247063" y="3577738"/>
            <a:ext cx="3456000" cy="2376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25707512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6" name="Прямоугольник: скругленные углы 44">
            <a:extLst>
              <a:ext uri="{FF2B5EF4-FFF2-40B4-BE49-F238E27FC236}">
                <a16:creationId xmlns:a16="http://schemas.microsoft.com/office/drawing/2014/main" id="{D4CBCAE8-A1CD-402C-BC53-AAA158F537FF}"/>
              </a:ext>
            </a:extLst>
          </p:cNvPr>
          <p:cNvSpPr/>
          <p:nvPr userDrawn="1"/>
        </p:nvSpPr>
        <p:spPr>
          <a:xfrm>
            <a:off x="8591550" y="1066800"/>
            <a:ext cx="3267075" cy="2138367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46">
            <a:extLst>
              <a:ext uri="{FF2B5EF4-FFF2-40B4-BE49-F238E27FC236}">
                <a16:creationId xmlns:a16="http://schemas.microsoft.com/office/drawing/2014/main" id="{41B41D4F-3181-4463-8BF0-27BBB17CDB03}"/>
              </a:ext>
            </a:extLst>
          </p:cNvPr>
          <p:cNvSpPr/>
          <p:nvPr userDrawn="1"/>
        </p:nvSpPr>
        <p:spPr>
          <a:xfrm>
            <a:off x="8591550" y="3305177"/>
            <a:ext cx="3267075" cy="2927959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: скругленные углы 47">
            <a:extLst>
              <a:ext uri="{FF2B5EF4-FFF2-40B4-BE49-F238E27FC236}">
                <a16:creationId xmlns:a16="http://schemas.microsoft.com/office/drawing/2014/main" id="{A99FAD78-BB3B-4BE6-98F8-2078A1EACFB3}"/>
              </a:ext>
            </a:extLst>
          </p:cNvPr>
          <p:cNvSpPr/>
          <p:nvPr userDrawn="1"/>
        </p:nvSpPr>
        <p:spPr>
          <a:xfrm>
            <a:off x="5445660" y="1066800"/>
            <a:ext cx="3044289" cy="2138367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48">
            <a:extLst>
              <a:ext uri="{FF2B5EF4-FFF2-40B4-BE49-F238E27FC236}">
                <a16:creationId xmlns:a16="http://schemas.microsoft.com/office/drawing/2014/main" id="{AF2296AF-820D-4E72-9EAB-BA72DD4CAA0E}"/>
              </a:ext>
            </a:extLst>
          </p:cNvPr>
          <p:cNvSpPr/>
          <p:nvPr userDrawn="1"/>
        </p:nvSpPr>
        <p:spPr>
          <a:xfrm>
            <a:off x="5445660" y="3305178"/>
            <a:ext cx="3044289" cy="2927958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49">
            <a:extLst>
              <a:ext uri="{FF2B5EF4-FFF2-40B4-BE49-F238E27FC236}">
                <a16:creationId xmlns:a16="http://schemas.microsoft.com/office/drawing/2014/main" id="{176297F8-53AD-4378-BFB0-FC6BF08D077B}"/>
              </a:ext>
            </a:extLst>
          </p:cNvPr>
          <p:cNvSpPr/>
          <p:nvPr userDrawn="1"/>
        </p:nvSpPr>
        <p:spPr>
          <a:xfrm>
            <a:off x="486198" y="1066800"/>
            <a:ext cx="4835478" cy="5166335"/>
          </a:xfrm>
          <a:prstGeom prst="roundRect">
            <a:avLst>
              <a:gd name="adj" fmla="val 382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835737" y="1477367"/>
            <a:ext cx="4136400" cy="43452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3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5527804" y="1145983"/>
            <a:ext cx="2880000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5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5527804" y="3412546"/>
            <a:ext cx="2880000" cy="2683454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9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674944" y="1145983"/>
            <a:ext cx="3097956" cy="1980000"/>
          </a:xfrm>
        </p:spPr>
        <p:txBody>
          <a:bodyPr tIns="828000" anchor="ctr"/>
          <a:lstStyle>
            <a:lvl1pPr marL="0" indent="0" algn="ctr">
              <a:buNone/>
              <a:defRPr/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31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8675688" y="3412546"/>
            <a:ext cx="3097212" cy="2683453"/>
          </a:xfrm>
        </p:spPr>
        <p:txBody>
          <a:bodyPr tIns="1008000"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608636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0" name="Прямоугольник: скругленные углы 44">
            <a:extLst>
              <a:ext uri="{FF2B5EF4-FFF2-40B4-BE49-F238E27FC236}">
                <a16:creationId xmlns:a16="http://schemas.microsoft.com/office/drawing/2014/main" id="{D4CBCAE8-A1CD-402C-BC53-AAA158F537FF}"/>
              </a:ext>
            </a:extLst>
          </p:cNvPr>
          <p:cNvSpPr/>
          <p:nvPr userDrawn="1"/>
        </p:nvSpPr>
        <p:spPr>
          <a:xfrm>
            <a:off x="8591550" y="1066800"/>
            <a:ext cx="3267075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46">
            <a:extLst>
              <a:ext uri="{FF2B5EF4-FFF2-40B4-BE49-F238E27FC236}">
                <a16:creationId xmlns:a16="http://schemas.microsoft.com/office/drawing/2014/main" id="{41B41D4F-3181-4463-8BF0-27BBB17CDB03}"/>
              </a:ext>
            </a:extLst>
          </p:cNvPr>
          <p:cNvSpPr/>
          <p:nvPr userDrawn="1"/>
        </p:nvSpPr>
        <p:spPr>
          <a:xfrm>
            <a:off x="8591550" y="3305177"/>
            <a:ext cx="3267075" cy="2927959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: скругленные углы 47">
            <a:extLst>
              <a:ext uri="{FF2B5EF4-FFF2-40B4-BE49-F238E27FC236}">
                <a16:creationId xmlns:a16="http://schemas.microsoft.com/office/drawing/2014/main" id="{A99FAD78-BB3B-4BE6-98F8-2078A1EACFB3}"/>
              </a:ext>
            </a:extLst>
          </p:cNvPr>
          <p:cNvSpPr/>
          <p:nvPr userDrawn="1"/>
        </p:nvSpPr>
        <p:spPr>
          <a:xfrm>
            <a:off x="5445660" y="1066800"/>
            <a:ext cx="3044289" cy="2138367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: скругленные углы 48">
            <a:extLst>
              <a:ext uri="{FF2B5EF4-FFF2-40B4-BE49-F238E27FC236}">
                <a16:creationId xmlns:a16="http://schemas.microsoft.com/office/drawing/2014/main" id="{AF2296AF-820D-4E72-9EAB-BA72DD4CAA0E}"/>
              </a:ext>
            </a:extLst>
          </p:cNvPr>
          <p:cNvSpPr/>
          <p:nvPr userDrawn="1"/>
        </p:nvSpPr>
        <p:spPr>
          <a:xfrm>
            <a:off x="5445660" y="3305178"/>
            <a:ext cx="3044289" cy="2927958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: скругленные углы 49">
            <a:extLst>
              <a:ext uri="{FF2B5EF4-FFF2-40B4-BE49-F238E27FC236}">
                <a16:creationId xmlns:a16="http://schemas.microsoft.com/office/drawing/2014/main" id="{176297F8-53AD-4378-BFB0-FC6BF08D077B}"/>
              </a:ext>
            </a:extLst>
          </p:cNvPr>
          <p:cNvSpPr/>
          <p:nvPr userDrawn="1"/>
        </p:nvSpPr>
        <p:spPr>
          <a:xfrm>
            <a:off x="486198" y="1066800"/>
            <a:ext cx="4835478" cy="5166335"/>
          </a:xfrm>
          <a:prstGeom prst="roundRect">
            <a:avLst>
              <a:gd name="adj" fmla="val 382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835737" y="1477367"/>
            <a:ext cx="4136400" cy="43452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6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5527804" y="1145983"/>
            <a:ext cx="2880000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7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5527804" y="3412546"/>
            <a:ext cx="2880000" cy="2683454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8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8674944" y="1145983"/>
            <a:ext cx="3097956" cy="1980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30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8675688" y="3412546"/>
            <a:ext cx="3097212" cy="2683453"/>
          </a:xfrm>
        </p:spPr>
        <p:txBody>
          <a:bodyPr tIns="100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31886697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31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6936530" y="1807583"/>
            <a:ext cx="4762800" cy="3960000"/>
          </a:xfrm>
        </p:spPr>
        <p:txBody>
          <a:bodyPr tIns="1008000"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30308191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6" name="Объект 30"/>
          <p:cNvSpPr>
            <a:spLocks noGrp="1"/>
          </p:cNvSpPr>
          <p:nvPr>
            <p:ph sz="quarter" idx="21" hasCustomPrompt="1"/>
          </p:nvPr>
        </p:nvSpPr>
        <p:spPr>
          <a:xfrm>
            <a:off x="6936530" y="1807583"/>
            <a:ext cx="4762800" cy="3960000"/>
          </a:xfrm>
        </p:spPr>
        <p:txBody>
          <a:bodyPr tIns="100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11901294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Прямоугольник: скругленные углы 18">
            <a:extLst>
              <a:ext uri="{FF2B5EF4-FFF2-40B4-BE49-F238E27FC236}">
                <a16:creationId xmlns:a16="http://schemas.microsoft.com/office/drawing/2014/main" id="{59B3632B-C17D-4C6B-9CA4-B5B26A60E3C6}"/>
              </a:ext>
            </a:extLst>
          </p:cNvPr>
          <p:cNvSpPr/>
          <p:nvPr userDrawn="1"/>
        </p:nvSpPr>
        <p:spPr>
          <a:xfrm>
            <a:off x="486197" y="3704416"/>
            <a:ext cx="8162502" cy="2606675"/>
          </a:xfrm>
          <a:prstGeom prst="roundRect">
            <a:avLst>
              <a:gd name="adj" fmla="val 55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19">
            <a:extLst>
              <a:ext uri="{FF2B5EF4-FFF2-40B4-BE49-F238E27FC236}">
                <a16:creationId xmlns:a16="http://schemas.microsoft.com/office/drawing/2014/main" id="{E87147A8-451A-4699-9ACA-DE475A103D5D}"/>
              </a:ext>
            </a:extLst>
          </p:cNvPr>
          <p:cNvSpPr/>
          <p:nvPr userDrawn="1"/>
        </p:nvSpPr>
        <p:spPr>
          <a:xfrm>
            <a:off x="486196" y="901700"/>
            <a:ext cx="8162503" cy="2606675"/>
          </a:xfrm>
          <a:prstGeom prst="roundRect">
            <a:avLst>
              <a:gd name="adj" fmla="val 55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11">
            <a:extLst>
              <a:ext uri="{FF2B5EF4-FFF2-40B4-BE49-F238E27FC236}">
                <a16:creationId xmlns:a16="http://schemas.microsoft.com/office/drawing/2014/main" id="{8E2AF2DE-5C87-4EAF-BF66-B97003E95967}"/>
              </a:ext>
            </a:extLst>
          </p:cNvPr>
          <p:cNvSpPr/>
          <p:nvPr userDrawn="1"/>
        </p:nvSpPr>
        <p:spPr>
          <a:xfrm>
            <a:off x="8801101" y="3704416"/>
            <a:ext cx="2911474" cy="2606675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углы 17">
            <a:extLst>
              <a:ext uri="{FF2B5EF4-FFF2-40B4-BE49-F238E27FC236}">
                <a16:creationId xmlns:a16="http://schemas.microsoft.com/office/drawing/2014/main" id="{12161821-918A-4DAD-85BC-6B70A781E53E}"/>
              </a:ext>
            </a:extLst>
          </p:cNvPr>
          <p:cNvSpPr/>
          <p:nvPr userDrawn="1"/>
        </p:nvSpPr>
        <p:spPr>
          <a:xfrm>
            <a:off x="8801101" y="901700"/>
            <a:ext cx="2911474" cy="2606675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774847" y="1011637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9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774848" y="3814353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7923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Прямоугольник: скругленные углы 18">
            <a:extLst>
              <a:ext uri="{FF2B5EF4-FFF2-40B4-BE49-F238E27FC236}">
                <a16:creationId xmlns:a16="http://schemas.microsoft.com/office/drawing/2014/main" id="{59B3632B-C17D-4C6B-9CA4-B5B26A60E3C6}"/>
              </a:ext>
            </a:extLst>
          </p:cNvPr>
          <p:cNvSpPr/>
          <p:nvPr userDrawn="1"/>
        </p:nvSpPr>
        <p:spPr>
          <a:xfrm>
            <a:off x="486197" y="3704416"/>
            <a:ext cx="8162502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19">
            <a:extLst>
              <a:ext uri="{FF2B5EF4-FFF2-40B4-BE49-F238E27FC236}">
                <a16:creationId xmlns:a16="http://schemas.microsoft.com/office/drawing/2014/main" id="{E87147A8-451A-4699-9ACA-DE475A103D5D}"/>
              </a:ext>
            </a:extLst>
          </p:cNvPr>
          <p:cNvSpPr/>
          <p:nvPr userDrawn="1"/>
        </p:nvSpPr>
        <p:spPr>
          <a:xfrm>
            <a:off x="486196" y="901700"/>
            <a:ext cx="8162503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11">
            <a:extLst>
              <a:ext uri="{FF2B5EF4-FFF2-40B4-BE49-F238E27FC236}">
                <a16:creationId xmlns:a16="http://schemas.microsoft.com/office/drawing/2014/main" id="{8E2AF2DE-5C87-4EAF-BF66-B97003E95967}"/>
              </a:ext>
            </a:extLst>
          </p:cNvPr>
          <p:cNvSpPr/>
          <p:nvPr userDrawn="1"/>
        </p:nvSpPr>
        <p:spPr>
          <a:xfrm>
            <a:off x="8801101" y="3704416"/>
            <a:ext cx="2911474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7">
            <a:extLst>
              <a:ext uri="{FF2B5EF4-FFF2-40B4-BE49-F238E27FC236}">
                <a16:creationId xmlns:a16="http://schemas.microsoft.com/office/drawing/2014/main" id="{12161821-918A-4DAD-85BC-6B70A781E53E}"/>
              </a:ext>
            </a:extLst>
          </p:cNvPr>
          <p:cNvSpPr/>
          <p:nvPr userDrawn="1"/>
        </p:nvSpPr>
        <p:spPr>
          <a:xfrm>
            <a:off x="8801101" y="901700"/>
            <a:ext cx="2911474" cy="2606675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774847" y="1011637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774848" y="3814353"/>
            <a:ext cx="7585200" cy="23868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4943581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4" name="Прямоугольник: скругленные углы 7">
            <a:extLst>
              <a:ext uri="{FF2B5EF4-FFF2-40B4-BE49-F238E27FC236}">
                <a16:creationId xmlns:a16="http://schemas.microsoft.com/office/drawing/2014/main" id="{DEB5AEF3-F966-4D54-95E5-7095526BCCC4}"/>
              </a:ext>
            </a:extLst>
          </p:cNvPr>
          <p:cNvSpPr/>
          <p:nvPr userDrawn="1"/>
        </p:nvSpPr>
        <p:spPr>
          <a:xfrm>
            <a:off x="6095999" y="1572499"/>
            <a:ext cx="5621813" cy="4192268"/>
          </a:xfrm>
          <a:prstGeom prst="roundRect">
            <a:avLst>
              <a:gd name="adj" fmla="val 552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6311900" y="1853081"/>
            <a:ext cx="5043600" cy="3564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3550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0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6" name="Прямоугольник: скругленные углы 7">
            <a:extLst>
              <a:ext uri="{FF2B5EF4-FFF2-40B4-BE49-F238E27FC236}">
                <a16:creationId xmlns:a16="http://schemas.microsoft.com/office/drawing/2014/main" id="{DEB5AEF3-F966-4D54-95E5-7095526BCCC4}"/>
              </a:ext>
            </a:extLst>
          </p:cNvPr>
          <p:cNvSpPr/>
          <p:nvPr userDrawn="1"/>
        </p:nvSpPr>
        <p:spPr>
          <a:xfrm>
            <a:off x="6095999" y="1572499"/>
            <a:ext cx="5621813" cy="4192268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6311900" y="1853081"/>
            <a:ext cx="5043600" cy="3564000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24613610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Прямоугольник: скругленные углы 35">
            <a:extLst>
              <a:ext uri="{FF2B5EF4-FFF2-40B4-BE49-F238E27FC236}">
                <a16:creationId xmlns:a16="http://schemas.microsoft.com/office/drawing/2014/main" id="{DA0CACC1-C1B3-4839-BBE8-3DD0EEA4205C}"/>
              </a:ext>
            </a:extLst>
          </p:cNvPr>
          <p:cNvSpPr/>
          <p:nvPr userDrawn="1"/>
        </p:nvSpPr>
        <p:spPr>
          <a:xfrm>
            <a:off x="486198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38">
            <a:extLst>
              <a:ext uri="{FF2B5EF4-FFF2-40B4-BE49-F238E27FC236}">
                <a16:creationId xmlns:a16="http://schemas.microsoft.com/office/drawing/2014/main" id="{60F71AB8-D77B-4872-A40D-FA29CC48C7A9}"/>
              </a:ext>
            </a:extLst>
          </p:cNvPr>
          <p:cNvSpPr/>
          <p:nvPr userDrawn="1"/>
        </p:nvSpPr>
        <p:spPr>
          <a:xfrm>
            <a:off x="3396614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41">
            <a:extLst>
              <a:ext uri="{FF2B5EF4-FFF2-40B4-BE49-F238E27FC236}">
                <a16:creationId xmlns:a16="http://schemas.microsoft.com/office/drawing/2014/main" id="{4FD9268D-798C-4A59-9503-0BEA46A6C9D6}"/>
              </a:ext>
            </a:extLst>
          </p:cNvPr>
          <p:cNvSpPr/>
          <p:nvPr userDrawn="1"/>
        </p:nvSpPr>
        <p:spPr>
          <a:xfrm>
            <a:off x="6307030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углы 44">
            <a:extLst>
              <a:ext uri="{FF2B5EF4-FFF2-40B4-BE49-F238E27FC236}">
                <a16:creationId xmlns:a16="http://schemas.microsoft.com/office/drawing/2014/main" id="{EC6BCB17-5AE8-4923-AAAD-470F0F68CCB6}"/>
              </a:ext>
            </a:extLst>
          </p:cNvPr>
          <p:cNvSpPr/>
          <p:nvPr userDrawn="1"/>
        </p:nvSpPr>
        <p:spPr>
          <a:xfrm>
            <a:off x="9217447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rgbClr val="F4F6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537601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6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3451404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7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6361820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8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9272237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85086822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рафики и данные 1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8" name="Прямоугольник: скругленные углы 35">
            <a:extLst>
              <a:ext uri="{FF2B5EF4-FFF2-40B4-BE49-F238E27FC236}">
                <a16:creationId xmlns:a16="http://schemas.microsoft.com/office/drawing/2014/main" id="{DA0CACC1-C1B3-4839-BBE8-3DD0EEA4205C}"/>
              </a:ext>
            </a:extLst>
          </p:cNvPr>
          <p:cNvSpPr/>
          <p:nvPr userDrawn="1"/>
        </p:nvSpPr>
        <p:spPr>
          <a:xfrm>
            <a:off x="482811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углы 38">
            <a:extLst>
              <a:ext uri="{FF2B5EF4-FFF2-40B4-BE49-F238E27FC236}">
                <a16:creationId xmlns:a16="http://schemas.microsoft.com/office/drawing/2014/main" id="{60F71AB8-D77B-4872-A40D-FA29CC48C7A9}"/>
              </a:ext>
            </a:extLst>
          </p:cNvPr>
          <p:cNvSpPr/>
          <p:nvPr userDrawn="1"/>
        </p:nvSpPr>
        <p:spPr>
          <a:xfrm>
            <a:off x="3396614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41">
            <a:extLst>
              <a:ext uri="{FF2B5EF4-FFF2-40B4-BE49-F238E27FC236}">
                <a16:creationId xmlns:a16="http://schemas.microsoft.com/office/drawing/2014/main" id="{4FD9268D-798C-4A59-9503-0BEA46A6C9D6}"/>
              </a:ext>
            </a:extLst>
          </p:cNvPr>
          <p:cNvSpPr/>
          <p:nvPr userDrawn="1"/>
        </p:nvSpPr>
        <p:spPr>
          <a:xfrm>
            <a:off x="6307030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44">
            <a:extLst>
              <a:ext uri="{FF2B5EF4-FFF2-40B4-BE49-F238E27FC236}">
                <a16:creationId xmlns:a16="http://schemas.microsoft.com/office/drawing/2014/main" id="{EC6BCB17-5AE8-4923-AAAD-470F0F68CCB6}"/>
              </a:ext>
            </a:extLst>
          </p:cNvPr>
          <p:cNvSpPr/>
          <p:nvPr userDrawn="1"/>
        </p:nvSpPr>
        <p:spPr>
          <a:xfrm>
            <a:off x="9217447" y="1319649"/>
            <a:ext cx="2495128" cy="4523501"/>
          </a:xfrm>
          <a:prstGeom prst="roundRect">
            <a:avLst>
              <a:gd name="adj" fmla="val 552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иаграмма 2"/>
          <p:cNvSpPr>
            <a:spLocks noGrp="1"/>
          </p:cNvSpPr>
          <p:nvPr>
            <p:ph type="chart" sz="quarter" idx="17" hasCustomPrompt="1"/>
          </p:nvPr>
        </p:nvSpPr>
        <p:spPr>
          <a:xfrm>
            <a:off x="537601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8" name="Диаграмма 2"/>
          <p:cNvSpPr>
            <a:spLocks noGrp="1"/>
          </p:cNvSpPr>
          <p:nvPr>
            <p:ph type="chart" sz="quarter" idx="18" hasCustomPrompt="1"/>
          </p:nvPr>
        </p:nvSpPr>
        <p:spPr>
          <a:xfrm>
            <a:off x="3451404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19" name="Диаграмма 2"/>
          <p:cNvSpPr>
            <a:spLocks noGrp="1"/>
          </p:cNvSpPr>
          <p:nvPr>
            <p:ph type="chart" sz="quarter" idx="19" hasCustomPrompt="1"/>
          </p:nvPr>
        </p:nvSpPr>
        <p:spPr>
          <a:xfrm>
            <a:off x="6361820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  <p:sp>
        <p:nvSpPr>
          <p:cNvPr id="20" name="Диаграмма 2"/>
          <p:cNvSpPr>
            <a:spLocks noGrp="1"/>
          </p:cNvSpPr>
          <p:nvPr>
            <p:ph type="chart" sz="quarter" idx="20" hasCustomPrompt="1"/>
          </p:nvPr>
        </p:nvSpPr>
        <p:spPr>
          <a:xfrm>
            <a:off x="9272237" y="1457860"/>
            <a:ext cx="2385548" cy="4247078"/>
          </a:xfrm>
        </p:spPr>
        <p:txBody>
          <a:bodyPr tIns="828000"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данные</a:t>
            </a:r>
          </a:p>
        </p:txBody>
      </p:sp>
    </p:spTree>
    <p:extLst>
      <p:ext uri="{BB962C8B-B14F-4D97-AF65-F5344CB8AC3E}">
        <p14:creationId xmlns:p14="http://schemas.microsoft.com/office/powerpoint/2010/main" val="3094975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38F27F-67C1-4DFB-8B2B-6907EDF1BE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sp>
        <p:nvSpPr>
          <p:cNvPr id="26" name="Рисунок 2"/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9"/>
            <a:srcRect/>
            <a:tile tx="0" ty="0" sx="100000" sy="100000" flip="none" algn="ctr"/>
          </a:blipFill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6065423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BFDBB4D-6277-40DB-9378-B07D01FF2D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6" name="Рисунок 2"/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9"/>
            <a:srcRect/>
            <a:tile tx="0" ty="0" sx="100000" sy="100000" flip="none" algn="ctr"/>
          </a:blipFill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083121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1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138F27F-67C1-4DFB-8B2B-6907EDF1BE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sp>
        <p:nvSpPr>
          <p:cNvPr id="26" name="Рисунок 2"/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ctr"/>
          </a:blipFill>
          <a:effectLst>
            <a:outerShdw blurRad="381000" dist="88900" dir="8100000" algn="tr" rotWithShape="0">
              <a:srgbClr val="73B0FF">
                <a:alpha val="70000"/>
              </a:srgb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CE072D-7301-63EE-7E5E-59DD0A61B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C0ADBCE-9AB9-180E-DBC3-E1DBB83755F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id="{14F4F747-C182-4AC6-7B53-F3E642BA21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03323" y="6311047"/>
            <a:ext cx="514489" cy="286603"/>
          </a:xfrm>
        </p:spPr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1032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2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DE0B48-710B-4E06-B8CC-F622CE9EE0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332579" y="1089464"/>
            <a:ext cx="7526843" cy="489635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BFDBB4D-6277-40DB-9378-B07D01FF2D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03022" y="2233611"/>
            <a:ext cx="558801" cy="4191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2" name="Номер слайда 2">
            <a:extLst>
              <a:ext uri="{FF2B5EF4-FFF2-40B4-BE49-F238E27FC236}">
                <a16:creationId xmlns:a16="http://schemas.microsoft.com/office/drawing/2014/main" id="{97187552-510B-B748-D22C-E20AC64B6A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03323" y="6311047"/>
            <a:ext cx="514489" cy="286603"/>
          </a:xfrm>
        </p:spPr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681B71C-2C95-F684-C950-4944A93391F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19098" y="4225542"/>
            <a:ext cx="2019600" cy="2019600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ctr"/>
          </a:blipFill>
          <a:effectLst>
            <a:outerShdw blurRad="381000" dist="88900" dir="8100000" algn="tr" rotWithShape="0">
              <a:srgbClr val="73B0FF">
                <a:alpha val="70000"/>
              </a:srgbClr>
            </a:outerShdw>
          </a:effectLst>
        </p:spPr>
        <p:txBody>
          <a:bodyPr tIns="1008000"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Выбрать изображение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C51A759-51C3-4F2B-EB55-992D1F134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C00367-7163-78D6-4AF2-DF583E65B8F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754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2925748" y="1630195"/>
            <a:ext cx="2851200" cy="28512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6415052" y="1630195"/>
            <a:ext cx="2851200" cy="28512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1881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15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2925748" y="1630195"/>
            <a:ext cx="2851200" cy="28512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6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6415052" y="1630195"/>
            <a:ext cx="2851200" cy="28512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3665651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677507" y="1825152"/>
            <a:ext cx="2458800" cy="24588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055693" y="1825152"/>
            <a:ext cx="2458800" cy="24588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4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4866600" y="1825152"/>
            <a:ext cx="2458800" cy="24588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660882982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11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677507" y="1825152"/>
            <a:ext cx="2458800" cy="24588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3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055693" y="1825152"/>
            <a:ext cx="2458800" cy="24588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7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4866600" y="1825152"/>
            <a:ext cx="2458800" cy="24588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52000" rtlCol="0" anchor="ctr">
            <a:normAutofit/>
          </a:bodyPr>
          <a:lstStyle>
            <a:lvl1pPr marL="0" indent="0">
              <a:buNone/>
              <a:defRPr lang="ru-RU" sz="11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9970915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486196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758674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4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667848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7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3577022" y="2093144"/>
            <a:ext cx="1958400" cy="19584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0" dist="63500" dir="8100000" algn="tl" rotWithShape="0">
              <a:srgbClr val="73B0FF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1152000" rIns="0" bIns="0" rtlCol="0" anchor="ctr">
            <a:normAutofit/>
          </a:bodyPr>
          <a:lstStyle>
            <a:lvl1pPr>
              <a:defRPr lang="ru-RU" sz="110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41178660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15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486196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6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758674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8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667848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9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3577022" y="2093144"/>
            <a:ext cx="1958400" cy="19584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08000" rtlCol="0" anchor="ctr">
            <a:noAutofit/>
          </a:bodyPr>
          <a:lstStyle>
            <a:lvl1pPr marL="0" indent="0">
              <a:buNone/>
              <a:defRPr lang="ru-RU" sz="10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906827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FC6644-8BA0-4FCB-85D8-48A90BF074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2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739109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3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386094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5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837099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6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4288104" y="1525666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8" name="Рисунок 2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739109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19" name="Рисунок 2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9386094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0" name="Рисунок 2"/>
          <p:cNvSpPr>
            <a:spLocks noGrp="1" noChangeAspect="1"/>
          </p:cNvSpPr>
          <p:nvPr>
            <p:ph type="pic" sz="quarter" idx="23" hasCustomPrompt="1"/>
          </p:nvPr>
        </p:nvSpPr>
        <p:spPr>
          <a:xfrm>
            <a:off x="6837099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1" name="Рисунок 2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4288104" y="4179137"/>
            <a:ext cx="1080000" cy="108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rgbClr val="73B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02913986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лжностные лица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8149E43-DCB1-4C91-8A90-7399A022C8E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243767" y="1108064"/>
            <a:ext cx="7704465" cy="5014308"/>
          </a:xfrm>
          <a:prstGeom prst="rect">
            <a:avLst/>
          </a:prstGeom>
        </p:spPr>
      </p:pic>
      <p:sp>
        <p:nvSpPr>
          <p:cNvPr id="29" name="Рисунок 2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1739109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0" name="Рисунок 2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9386094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1" name="Рисунок 2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6837099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2" name="Рисунок 2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4288104" y="1525666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7" name="Рисунок 2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739109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8" name="Рисунок 2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9386094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39" name="Рисунок 2"/>
          <p:cNvSpPr>
            <a:spLocks noGrp="1" noChangeAspect="1"/>
          </p:cNvSpPr>
          <p:nvPr>
            <p:ph type="pic" sz="quarter" idx="23" hasCustomPrompt="1"/>
          </p:nvPr>
        </p:nvSpPr>
        <p:spPr>
          <a:xfrm>
            <a:off x="6837099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40" name="Рисунок 2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4288104" y="4179137"/>
            <a:ext cx="1080000" cy="1080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17500" dist="63500" dir="8100000" algn="tl" rotWithShape="0">
              <a:schemeClr val="accent1">
                <a:lumMod val="50000"/>
                <a:alpha val="7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ctr">
            <a:noAutofit/>
          </a:bodyPr>
          <a:lstStyle>
            <a:lvl1pPr marL="0" indent="0">
              <a:buNone/>
              <a:defRPr lang="ru-RU" sz="600" dirty="0">
                <a:solidFill>
                  <a:srgbClr val="2354D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/>
            <a:r>
              <a:rPr lang="ru-RU" dirty="0"/>
              <a:t>Выбрать 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41691074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2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297408"/>
            <a:ext cx="7344000" cy="42624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414893232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15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297408"/>
            <a:ext cx="7335838" cy="42624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4445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2987182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2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320446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91521731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1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320446" y="1057666"/>
            <a:ext cx="5392800" cy="31284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1390716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7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9" name="Рисунок 5"/>
          <p:cNvSpPr>
            <a:spLocks noGrp="1"/>
          </p:cNvSpPr>
          <p:nvPr>
            <p:ph type="pic" sz="quarter" idx="17" hasCustomPrompt="1"/>
          </p:nvPr>
        </p:nvSpPr>
        <p:spPr>
          <a:xfrm>
            <a:off x="827368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8" hasCustomPrompt="1"/>
          </p:nvPr>
        </p:nvSpPr>
        <p:spPr>
          <a:xfrm>
            <a:off x="4381315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76662051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8895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7" hasCustomPrompt="1"/>
          </p:nvPr>
        </p:nvSpPr>
        <p:spPr>
          <a:xfrm>
            <a:off x="8273680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8" hasCustomPrompt="1"/>
          </p:nvPr>
        </p:nvSpPr>
        <p:spPr>
          <a:xfrm>
            <a:off x="4381315" y="1406981"/>
            <a:ext cx="3445200" cy="20016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6636866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001000" y="1052513"/>
            <a:ext cx="8190000" cy="4752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364837974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мидж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001000" y="1052513"/>
            <a:ext cx="8190000" cy="4752000"/>
          </a:xfrm>
          <a:prstGeom prst="roundRect">
            <a:avLst>
              <a:gd name="adj" fmla="val 2432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78378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19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20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21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70551803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1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7775829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478579" y="1595952"/>
            <a:ext cx="7411702" cy="4821463"/>
          </a:xfrm>
          <a:prstGeom prst="rect">
            <a:avLst/>
          </a:prstGeom>
        </p:spPr>
      </p:pic>
      <p:sp>
        <p:nvSpPr>
          <p:cNvPr id="7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9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363150885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4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478579" y="1595952"/>
            <a:ext cx="7411702" cy="4821463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3801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508000" dist="63500" dir="2700000" algn="tl" rotWithShape="0">
              <a:prstClr val="black">
                <a:alpha val="10000"/>
              </a:prst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1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5172874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508000" dist="63500" dir="2700000" algn="tl" rotWithShape="0">
              <a:prstClr val="black">
                <a:alpha val="10000"/>
              </a:prst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8961481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508000" dist="63500" dir="2700000" algn="tl" rotWithShape="0">
              <a:prstClr val="black">
                <a:alpha val="10000"/>
              </a:prst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9014966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000" y="1681389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67369379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5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788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9A9B72-C171-4D00-A13F-CCF1F963A2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4" name="Текст 11">
            <a:extLst>
              <a:ext uri="{FF2B5EF4-FFF2-40B4-BE49-F238E27FC236}">
                <a16:creationId xmlns:a16="http://schemas.microsoft.com/office/drawing/2014/main" id="{B16C669C-A93F-34F8-E67E-992C8B8C7E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 слайда</a:t>
            </a:r>
          </a:p>
        </p:txBody>
      </p:sp>
      <p:sp>
        <p:nvSpPr>
          <p:cNvPr id="6" name="Номер слайда 6">
            <a:extLst>
              <a:ext uri="{FF2B5EF4-FFF2-40B4-BE49-F238E27FC236}">
                <a16:creationId xmlns:a16="http://schemas.microsoft.com/office/drawing/2014/main" id="{9A99EA71-7A42-AF06-578E-AC75733C2CF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68079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788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8950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84509711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6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4368788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8950" y="1844675"/>
            <a:ext cx="3456000" cy="4356000"/>
          </a:xfrm>
          <a:prstGeom prst="roundRect">
            <a:avLst>
              <a:gd name="adj" fmla="val 24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59509688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93833811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7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5921621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32803064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8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63051708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43493292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9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412070354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chemeClr val="bg1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vert="horz" lIns="0" tIns="122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46386715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0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85218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3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5148310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2816764" y="1844675"/>
            <a:ext cx="1940400" cy="4356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88277977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7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9075231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8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6727010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4861012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1_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7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9075231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8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6727010" y="1844675"/>
            <a:ext cx="192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84526148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155754007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2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27422530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7" y="1844675"/>
            <a:ext cx="7333787" cy="2772000"/>
          </a:xfrm>
          <a:prstGeom prst="roundRect">
            <a:avLst>
              <a:gd name="adj" fmla="val 3533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363608567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3_dark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7" y="1844675"/>
            <a:ext cx="7333787" cy="2772000"/>
          </a:xfrm>
          <a:prstGeom prst="roundRect">
            <a:avLst>
              <a:gd name="adj" fmla="val 3533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4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89146064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488950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ctr" rotWithShape="0">
              <a:srgbClr val="73B0FF">
                <a:alpha val="50000"/>
              </a:srgb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43852609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едиа 14">
    <p:bg>
      <p:bgPr>
        <a:solidFill>
          <a:srgbClr val="2354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4378788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488950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2" name="Рисунок 5"/>
          <p:cNvSpPr>
            <a:spLocks noGrp="1"/>
          </p:cNvSpPr>
          <p:nvPr>
            <p:ph type="pic" sz="quarter" idx="14" hasCustomPrompt="1"/>
          </p:nvPr>
        </p:nvSpPr>
        <p:spPr>
          <a:xfrm>
            <a:off x="8256575" y="1844675"/>
            <a:ext cx="3456000" cy="2772000"/>
          </a:xfrm>
          <a:prstGeom prst="roundRect">
            <a:avLst>
              <a:gd name="adj" fmla="val 507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88900" dir="8100000" algn="tr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22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65071065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139168" y="1454816"/>
            <a:ext cx="7913665" cy="514800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7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771839" y="1832344"/>
            <a:ext cx="6640015" cy="4067045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278212583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6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2139168" y="1460155"/>
            <a:ext cx="7913665" cy="5148000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14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2771839" y="1832344"/>
            <a:ext cx="6640015" cy="4067045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38181495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14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5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783775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189800528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2478579" y="1594799"/>
            <a:ext cx="7411702" cy="4823769"/>
          </a:xfrm>
          <a:prstGeom prst="rect">
            <a:avLst/>
          </a:prstGeom>
        </p:spPr>
      </p:pic>
      <p:sp>
        <p:nvSpPr>
          <p:cNvPr id="15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  <p:sp>
        <p:nvSpPr>
          <p:cNvPr id="16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6783775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6844629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88950" y="1847522"/>
            <a:ext cx="6406133" cy="4169313"/>
          </a:xfrm>
          <a:prstGeom prst="rect">
            <a:avLst/>
          </a:prstGeom>
        </p:spPr>
      </p:pic>
      <p:sp>
        <p:nvSpPr>
          <p:cNvPr id="14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rgbClr val="73B0FF">
                <a:alpha val="50000"/>
              </a:srgbClr>
            </a:outerShdw>
          </a:effectLst>
        </p:spPr>
        <p:txBody>
          <a:bodyPr vert="horz" lIns="0" tIns="1584000" rIns="0" bIns="0" rtlCol="0" anchor="ctr">
            <a:normAutofit/>
          </a:bodyPr>
          <a:lstStyle>
            <a:lvl1pPr>
              <a:defRPr lang="ru-RU" sz="1100" baseline="0" dirty="0">
                <a:solidFill>
                  <a:srgbClr val="2354D6"/>
                </a:solidFill>
              </a:defRPr>
            </a:lvl1pPr>
          </a:lstStyle>
          <a:p>
            <a:pPr marL="0" lvl="0" indent="0" algn="ctr">
              <a:buNone/>
            </a:pPr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1991929654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0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89935" y="1844675"/>
            <a:ext cx="6406133" cy="4169313"/>
          </a:xfrm>
          <a:prstGeom prst="rect">
            <a:avLst/>
          </a:prstGeom>
        </p:spPr>
      </p:pic>
      <p:sp>
        <p:nvSpPr>
          <p:cNvPr id="15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902689" y="2249255"/>
            <a:ext cx="4507200" cy="2764800"/>
          </a:xfrm>
          <a:prstGeom prst="roundRect">
            <a:avLst>
              <a:gd name="adj" fmla="val 2457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>
            <a:outerShdw blurRad="381000" dist="88900" dir="8100000" algn="tl" rotWithShape="0">
              <a:schemeClr val="accent1">
                <a:lumMod val="50000"/>
                <a:alpha val="70000"/>
              </a:schemeClr>
            </a:outerShdw>
          </a:effectLst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33414523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88950" y="325630"/>
            <a:ext cx="9288463" cy="4431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88950" y="2252060"/>
            <a:ext cx="5201531" cy="3383702"/>
          </a:xfrm>
          <a:prstGeom prst="rect">
            <a:avLst/>
          </a:prstGeom>
        </p:spPr>
      </p:pic>
      <p:sp>
        <p:nvSpPr>
          <p:cNvPr id="10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9056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6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579986922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диа 2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79F811A-DBE9-466C-AC61-6FBD9A4B0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88928" y="2252060"/>
            <a:ext cx="5201989" cy="3384000"/>
          </a:xfrm>
          <a:prstGeom prst="rect">
            <a:avLst/>
          </a:prstGeom>
        </p:spPr>
      </p:pic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7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sp>
        <p:nvSpPr>
          <p:cNvPr id="8" name="Рисунок 5"/>
          <p:cNvSpPr>
            <a:spLocks noGrp="1"/>
          </p:cNvSpPr>
          <p:nvPr>
            <p:ph type="pic" sz="quarter" idx="11" hasCustomPrompt="1"/>
          </p:nvPr>
        </p:nvSpPr>
        <p:spPr>
          <a:xfrm>
            <a:off x="1905662" y="2016722"/>
            <a:ext cx="1857600" cy="4006888"/>
          </a:xfrm>
          <a:prstGeom prst="round2SameRect">
            <a:avLst>
              <a:gd name="adj1" fmla="val 0"/>
              <a:gd name="adj2" fmla="val 11959"/>
            </a:avLst>
          </a:prstGeom>
          <a:blipFill dpi="0" rotWithShape="0">
            <a:blip r:embed="rId7"/>
            <a:srcRect/>
            <a:tile tx="0" ty="0" sx="60000" sy="60000" flip="none" algn="ctr"/>
          </a:blipFill>
          <a:ln>
            <a:noFill/>
          </a:ln>
          <a:effectLst/>
        </p:spPr>
        <p:txBody>
          <a:bodyPr tIns="1584000" anchor="ctr">
            <a:normAutofit/>
          </a:bodyPr>
          <a:lstStyle>
            <a:lvl1pPr marL="0" indent="0" algn="ctr">
              <a:buNone/>
              <a:defRPr sz="1100" baseline="0">
                <a:solidFill>
                  <a:srgbClr val="2354D6"/>
                </a:solidFill>
              </a:defRPr>
            </a:lvl1pPr>
          </a:lstStyle>
          <a:p>
            <a:r>
              <a:rPr lang="ru-RU" dirty="0"/>
              <a:t>Вставить изображение и перенести его «На задний план» через правую кнопку мышки</a:t>
            </a:r>
          </a:p>
        </p:txBody>
      </p:sp>
    </p:spTree>
    <p:extLst>
      <p:ext uri="{BB962C8B-B14F-4D97-AF65-F5344CB8AC3E}">
        <p14:creationId xmlns:p14="http://schemas.microsoft.com/office/powerpoint/2010/main" val="9953824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7379B-654B-4FB3-A0F0-16A33B858E68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E99F2-2145-4C9D-B2FB-96F6B0EE45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942855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26440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AA16AB1-8BEE-4231-8151-A99348CC1FE0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B770836D-60F4-4DEB-A34D-A6C42FCB2DC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D57AB053-3DA1-44DC-AD69-F51A8B8FD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BC912196-FB84-4040-8B34-41B4ECDAB0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9A260FB-1112-4180-ABB5-BBE529F02B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63D7EBD1-9DF3-4D24-9E98-D570270A2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33542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Уз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8772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к_ Широкая графика_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046740-EF9A-417D-8BF8-483357AB9F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508879"/>
            <a:ext cx="2642063" cy="554400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93B9E21-3EAA-461B-B7E7-B39056143416}"/>
              </a:ext>
            </a:extLst>
          </p:cNvPr>
          <p:cNvGrpSpPr/>
          <p:nvPr userDrawn="1"/>
        </p:nvGrpSpPr>
        <p:grpSpPr>
          <a:xfrm>
            <a:off x="8676491" y="-6556"/>
            <a:ext cx="3515513" cy="6864557"/>
            <a:chOff x="9565779" y="1718305"/>
            <a:chExt cx="2632167" cy="5139695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61C68BB8-F7E0-4EC7-A18C-7BDDE0A69729}"/>
                </a:ext>
              </a:extLst>
            </p:cNvPr>
            <p:cNvGrpSpPr/>
            <p:nvPr/>
          </p:nvGrpSpPr>
          <p:grpSpPr>
            <a:xfrm>
              <a:off x="9565779" y="3429000"/>
              <a:ext cx="2632167" cy="3429000"/>
              <a:chOff x="4337858" y="0"/>
              <a:chExt cx="5264333" cy="6858000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BB900DF1-ABAC-469E-BB46-181F8D66B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37858" y="0"/>
                <a:ext cx="3516284" cy="6858000"/>
              </a:xfrm>
              <a:prstGeom prst="rect">
                <a:avLst/>
              </a:prstGeom>
            </p:spPr>
          </p:pic>
          <p:pic>
            <p:nvPicPr>
              <p:cNvPr id="8" name="Рисунок 7">
                <a:extLst>
                  <a:ext uri="{FF2B5EF4-FFF2-40B4-BE49-F238E27FC236}">
                    <a16:creationId xmlns:a16="http://schemas.microsoft.com/office/drawing/2014/main" id="{A4459726-36A9-4B34-ABBB-3707FA11F4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38712" y="0"/>
                <a:ext cx="863479" cy="6858000"/>
              </a:xfrm>
              <a:prstGeom prst="rect">
                <a:avLst/>
              </a:prstGeom>
            </p:spPr>
          </p:pic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C62C211E-69C9-472C-A871-2D4F19F362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54142" y="1"/>
                <a:ext cx="884569" cy="6857999"/>
              </a:xfrm>
              <a:prstGeom prst="rect">
                <a:avLst/>
              </a:prstGeom>
            </p:spPr>
          </p:pic>
        </p:grpSp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F92C8BE-FD97-4FB6-A01B-8B1D771A9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565779" y="1718305"/>
              <a:ext cx="263216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95305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7030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8638753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56C5E-ADF5-4C92-91C4-8C7B09E1B4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861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dark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217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_без лого/заголовка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A7BF84-5D93-4B70-8001-691DFE9D00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3100" y="0"/>
            <a:ext cx="2628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076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>
          <p15:clr>
            <a:srgbClr val="FFFFFF"/>
          </p15:clr>
        </p15:guide>
      </p15:sldGuideLst>
    </p:ext>
  </p:extLs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2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75652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34725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108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Фон с нумерацией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7F824F5-4A00-463B-A7A0-A2CE362E79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62E93D-AAB9-4557-BEF6-EF46CD6E1CE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2563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н с нумерацией">
    <p:bg>
      <p:bgPr>
        <a:solidFill>
          <a:srgbClr val="235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E3F024E-E13D-4715-AA4D-FE61F1F71E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B4A63C-9740-4B8A-9A15-2BE05BABF8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511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Раздел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4658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Раздел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2C2900-829E-4F4D-A685-A45E97C0B4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950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917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в одну строк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tx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11953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82130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  <p15:guide id="6" pos="302">
          <p15:clr>
            <a:srgbClr val="FBAE40"/>
          </p15:clr>
        </p15:guide>
      </p15:sldGuideLst>
    </p:ext>
  </p:extLs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в одну строку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6"/>
          <p:cNvSpPr>
            <a:spLocks noGrp="1"/>
          </p:cNvSpPr>
          <p:nvPr>
            <p:ph type="sldNum" sz="quarter" idx="15"/>
          </p:nvPr>
        </p:nvSpPr>
        <p:spPr>
          <a:xfrm>
            <a:off x="11195124" y="6474539"/>
            <a:ext cx="517451" cy="123111"/>
          </a:xfrm>
          <a:prstGeom prst="rect">
            <a:avLst/>
          </a:prstGeom>
        </p:spPr>
        <p:txBody>
          <a:bodyPr lIns="0" tIns="0" rIns="0" bIns="0" anchor="b">
            <a:spAutoFit/>
          </a:bodyPr>
          <a:lstStyle>
            <a:lvl1pPr algn="r">
              <a:defRPr sz="800">
                <a:solidFill>
                  <a:schemeClr val="bg1"/>
                </a:solidFill>
                <a:latin typeface="Cera CY" panose="00000500000000000000" pitchFamily="2" charset="-52"/>
              </a:defRPr>
            </a:lvl1pPr>
          </a:lstStyle>
          <a:p>
            <a:fld id="{58A9CFFD-EE99-4E11-B8BC-23AC5DDB75E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531462" y="560299"/>
            <a:ext cx="573824" cy="540000"/>
          </a:xfrm>
          <a:prstGeom prst="rect">
            <a:avLst/>
          </a:prstGeom>
        </p:spPr>
      </p:pic>
      <p:sp>
        <p:nvSpPr>
          <p:cNvPr id="12" name="Текст 11">
            <a:extLst>
              <a:ext uri="{FF2B5EF4-FFF2-40B4-BE49-F238E27FC236}">
                <a16:creationId xmlns:a16="http://schemas.microsoft.com/office/drawing/2014/main" id="{BE24BDD4-97EB-49BA-9A0F-A3470B71AC5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6197" y="262556"/>
            <a:ext cx="929597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/>
              <a:t>Заголовок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6013C31-E75C-4AA5-90F6-0231BCF830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0308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84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26" Type="http://schemas.openxmlformats.org/officeDocument/2006/relationships/slideLayout" Target="../slideLayouts/slideLayout43.xml"/><Relationship Id="rId39" Type="http://schemas.openxmlformats.org/officeDocument/2006/relationships/slideLayout" Target="../slideLayouts/slideLayout56.xml"/><Relationship Id="rId21" Type="http://schemas.openxmlformats.org/officeDocument/2006/relationships/slideLayout" Target="../slideLayouts/slideLayout38.xml"/><Relationship Id="rId34" Type="http://schemas.openxmlformats.org/officeDocument/2006/relationships/slideLayout" Target="../slideLayouts/slideLayout51.xml"/><Relationship Id="rId42" Type="http://schemas.openxmlformats.org/officeDocument/2006/relationships/slideLayout" Target="../slideLayouts/slideLayout59.xml"/><Relationship Id="rId47" Type="http://schemas.openxmlformats.org/officeDocument/2006/relationships/slideLayout" Target="../slideLayouts/slideLayout64.xml"/><Relationship Id="rId50" Type="http://schemas.openxmlformats.org/officeDocument/2006/relationships/slideLayout" Target="../slideLayouts/slideLayout67.xml"/><Relationship Id="rId55" Type="http://schemas.openxmlformats.org/officeDocument/2006/relationships/slideLayout" Target="../slideLayouts/slideLayout72.xml"/><Relationship Id="rId63" Type="http://schemas.openxmlformats.org/officeDocument/2006/relationships/slideLayout" Target="../slideLayouts/slideLayout80.xml"/><Relationship Id="rId68" Type="http://schemas.openxmlformats.org/officeDocument/2006/relationships/slideLayout" Target="../slideLayouts/slideLayout85.xml"/><Relationship Id="rId76" Type="http://schemas.openxmlformats.org/officeDocument/2006/relationships/slideLayout" Target="../slideLayouts/slideLayout93.xml"/><Relationship Id="rId84" Type="http://schemas.openxmlformats.org/officeDocument/2006/relationships/vmlDrawing" Target="../drawings/vmlDrawing2.vml"/><Relationship Id="rId7" Type="http://schemas.openxmlformats.org/officeDocument/2006/relationships/slideLayout" Target="../slideLayouts/slideLayout24.xml"/><Relationship Id="rId71" Type="http://schemas.openxmlformats.org/officeDocument/2006/relationships/slideLayout" Target="../slideLayouts/slideLayout88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9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28.xml"/><Relationship Id="rId24" Type="http://schemas.openxmlformats.org/officeDocument/2006/relationships/slideLayout" Target="../slideLayouts/slideLayout41.xml"/><Relationship Id="rId32" Type="http://schemas.openxmlformats.org/officeDocument/2006/relationships/slideLayout" Target="../slideLayouts/slideLayout49.xml"/><Relationship Id="rId37" Type="http://schemas.openxmlformats.org/officeDocument/2006/relationships/slideLayout" Target="../slideLayouts/slideLayout54.xml"/><Relationship Id="rId40" Type="http://schemas.openxmlformats.org/officeDocument/2006/relationships/slideLayout" Target="../slideLayouts/slideLayout57.xml"/><Relationship Id="rId45" Type="http://schemas.openxmlformats.org/officeDocument/2006/relationships/slideLayout" Target="../slideLayouts/slideLayout62.xml"/><Relationship Id="rId53" Type="http://schemas.openxmlformats.org/officeDocument/2006/relationships/slideLayout" Target="../slideLayouts/slideLayout70.xml"/><Relationship Id="rId58" Type="http://schemas.openxmlformats.org/officeDocument/2006/relationships/slideLayout" Target="../slideLayouts/slideLayout75.xml"/><Relationship Id="rId66" Type="http://schemas.openxmlformats.org/officeDocument/2006/relationships/slideLayout" Target="../slideLayouts/slideLayout83.xml"/><Relationship Id="rId74" Type="http://schemas.openxmlformats.org/officeDocument/2006/relationships/slideLayout" Target="../slideLayouts/slideLayout91.xml"/><Relationship Id="rId79" Type="http://schemas.openxmlformats.org/officeDocument/2006/relationships/slideLayout" Target="../slideLayouts/slideLayout96.xml"/><Relationship Id="rId87" Type="http://schemas.openxmlformats.org/officeDocument/2006/relationships/image" Target="../media/image14.emf"/><Relationship Id="rId5" Type="http://schemas.openxmlformats.org/officeDocument/2006/relationships/slideLayout" Target="../slideLayouts/slideLayout22.xml"/><Relationship Id="rId61" Type="http://schemas.openxmlformats.org/officeDocument/2006/relationships/slideLayout" Target="../slideLayouts/slideLayout78.xml"/><Relationship Id="rId82" Type="http://schemas.openxmlformats.org/officeDocument/2006/relationships/slideLayout" Target="../slideLayouts/slideLayout99.xml"/><Relationship Id="rId19" Type="http://schemas.openxmlformats.org/officeDocument/2006/relationships/slideLayout" Target="../slideLayouts/slideLayout36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44.xml"/><Relationship Id="rId30" Type="http://schemas.openxmlformats.org/officeDocument/2006/relationships/slideLayout" Target="../slideLayouts/slideLayout47.xml"/><Relationship Id="rId35" Type="http://schemas.openxmlformats.org/officeDocument/2006/relationships/slideLayout" Target="../slideLayouts/slideLayout52.xml"/><Relationship Id="rId43" Type="http://schemas.openxmlformats.org/officeDocument/2006/relationships/slideLayout" Target="../slideLayouts/slideLayout60.xml"/><Relationship Id="rId48" Type="http://schemas.openxmlformats.org/officeDocument/2006/relationships/slideLayout" Target="../slideLayouts/slideLayout65.xml"/><Relationship Id="rId56" Type="http://schemas.openxmlformats.org/officeDocument/2006/relationships/slideLayout" Target="../slideLayouts/slideLayout73.xml"/><Relationship Id="rId64" Type="http://schemas.openxmlformats.org/officeDocument/2006/relationships/slideLayout" Target="../slideLayouts/slideLayout81.xml"/><Relationship Id="rId69" Type="http://schemas.openxmlformats.org/officeDocument/2006/relationships/slideLayout" Target="../slideLayouts/slideLayout86.xml"/><Relationship Id="rId77" Type="http://schemas.openxmlformats.org/officeDocument/2006/relationships/slideLayout" Target="../slideLayouts/slideLayout94.xml"/><Relationship Id="rId8" Type="http://schemas.openxmlformats.org/officeDocument/2006/relationships/slideLayout" Target="../slideLayouts/slideLayout25.xml"/><Relationship Id="rId51" Type="http://schemas.openxmlformats.org/officeDocument/2006/relationships/slideLayout" Target="../slideLayouts/slideLayout68.xml"/><Relationship Id="rId72" Type="http://schemas.openxmlformats.org/officeDocument/2006/relationships/slideLayout" Target="../slideLayouts/slideLayout89.xml"/><Relationship Id="rId80" Type="http://schemas.openxmlformats.org/officeDocument/2006/relationships/slideLayout" Target="../slideLayouts/slideLayout97.xml"/><Relationship Id="rId85" Type="http://schemas.openxmlformats.org/officeDocument/2006/relationships/tags" Target="../tags/tag3.xml"/><Relationship Id="rId3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5" Type="http://schemas.openxmlformats.org/officeDocument/2006/relationships/slideLayout" Target="../slideLayouts/slideLayout42.xml"/><Relationship Id="rId33" Type="http://schemas.openxmlformats.org/officeDocument/2006/relationships/slideLayout" Target="../slideLayouts/slideLayout50.xml"/><Relationship Id="rId38" Type="http://schemas.openxmlformats.org/officeDocument/2006/relationships/slideLayout" Target="../slideLayouts/slideLayout55.xml"/><Relationship Id="rId46" Type="http://schemas.openxmlformats.org/officeDocument/2006/relationships/slideLayout" Target="../slideLayouts/slideLayout63.xml"/><Relationship Id="rId59" Type="http://schemas.openxmlformats.org/officeDocument/2006/relationships/slideLayout" Target="../slideLayouts/slideLayout76.xml"/><Relationship Id="rId67" Type="http://schemas.openxmlformats.org/officeDocument/2006/relationships/slideLayout" Target="../slideLayouts/slideLayout84.xml"/><Relationship Id="rId20" Type="http://schemas.openxmlformats.org/officeDocument/2006/relationships/slideLayout" Target="../slideLayouts/slideLayout37.xml"/><Relationship Id="rId41" Type="http://schemas.openxmlformats.org/officeDocument/2006/relationships/slideLayout" Target="../slideLayouts/slideLayout58.xml"/><Relationship Id="rId54" Type="http://schemas.openxmlformats.org/officeDocument/2006/relationships/slideLayout" Target="../slideLayouts/slideLayout71.xml"/><Relationship Id="rId62" Type="http://schemas.openxmlformats.org/officeDocument/2006/relationships/slideLayout" Target="../slideLayouts/slideLayout79.xml"/><Relationship Id="rId70" Type="http://schemas.openxmlformats.org/officeDocument/2006/relationships/slideLayout" Target="../slideLayouts/slideLayout87.xml"/><Relationship Id="rId75" Type="http://schemas.openxmlformats.org/officeDocument/2006/relationships/slideLayout" Target="../slideLayouts/slideLayout92.xml"/><Relationship Id="rId83" Type="http://schemas.openxmlformats.org/officeDocument/2006/relationships/theme" Target="../theme/theme2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2.xml"/><Relationship Id="rId23" Type="http://schemas.openxmlformats.org/officeDocument/2006/relationships/slideLayout" Target="../slideLayouts/slideLayout40.xml"/><Relationship Id="rId28" Type="http://schemas.openxmlformats.org/officeDocument/2006/relationships/slideLayout" Target="../slideLayouts/slideLayout45.xml"/><Relationship Id="rId36" Type="http://schemas.openxmlformats.org/officeDocument/2006/relationships/slideLayout" Target="../slideLayouts/slideLayout53.xml"/><Relationship Id="rId49" Type="http://schemas.openxmlformats.org/officeDocument/2006/relationships/slideLayout" Target="../slideLayouts/slideLayout66.xml"/><Relationship Id="rId57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48.xml"/><Relationship Id="rId44" Type="http://schemas.openxmlformats.org/officeDocument/2006/relationships/slideLayout" Target="../slideLayouts/slideLayout61.xml"/><Relationship Id="rId52" Type="http://schemas.openxmlformats.org/officeDocument/2006/relationships/slideLayout" Target="../slideLayouts/slideLayout69.xml"/><Relationship Id="rId60" Type="http://schemas.openxmlformats.org/officeDocument/2006/relationships/slideLayout" Target="../slideLayouts/slideLayout77.xml"/><Relationship Id="rId65" Type="http://schemas.openxmlformats.org/officeDocument/2006/relationships/slideLayout" Target="../slideLayouts/slideLayout82.xml"/><Relationship Id="rId73" Type="http://schemas.openxmlformats.org/officeDocument/2006/relationships/slideLayout" Target="../slideLayouts/slideLayout90.xml"/><Relationship Id="rId78" Type="http://schemas.openxmlformats.org/officeDocument/2006/relationships/slideLayout" Target="../slideLayouts/slideLayout95.xml"/><Relationship Id="rId81" Type="http://schemas.openxmlformats.org/officeDocument/2006/relationships/slideLayout" Target="../slideLayouts/slideLayout98.xml"/><Relationship Id="rId86" Type="http://schemas.openxmlformats.org/officeDocument/2006/relationships/oleObject" Target="../embeddings/oleObject2.bin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12.xml"/><Relationship Id="rId18" Type="http://schemas.openxmlformats.org/officeDocument/2006/relationships/slideLayout" Target="../slideLayouts/slideLayout117.xml"/><Relationship Id="rId26" Type="http://schemas.openxmlformats.org/officeDocument/2006/relationships/slideLayout" Target="../slideLayouts/slideLayout125.xml"/><Relationship Id="rId39" Type="http://schemas.openxmlformats.org/officeDocument/2006/relationships/slideLayout" Target="../slideLayouts/slideLayout138.xml"/><Relationship Id="rId21" Type="http://schemas.openxmlformats.org/officeDocument/2006/relationships/slideLayout" Target="../slideLayouts/slideLayout120.xml"/><Relationship Id="rId34" Type="http://schemas.openxmlformats.org/officeDocument/2006/relationships/slideLayout" Target="../slideLayouts/slideLayout133.xml"/><Relationship Id="rId42" Type="http://schemas.openxmlformats.org/officeDocument/2006/relationships/slideLayout" Target="../slideLayouts/slideLayout141.xml"/><Relationship Id="rId47" Type="http://schemas.openxmlformats.org/officeDocument/2006/relationships/slideLayout" Target="../slideLayouts/slideLayout146.xml"/><Relationship Id="rId50" Type="http://schemas.openxmlformats.org/officeDocument/2006/relationships/slideLayout" Target="../slideLayouts/slideLayout149.xml"/><Relationship Id="rId55" Type="http://schemas.openxmlformats.org/officeDocument/2006/relationships/slideLayout" Target="../slideLayouts/slideLayout154.xml"/><Relationship Id="rId63" Type="http://schemas.openxmlformats.org/officeDocument/2006/relationships/slideLayout" Target="../slideLayouts/slideLayout162.xml"/><Relationship Id="rId68" Type="http://schemas.openxmlformats.org/officeDocument/2006/relationships/slideLayout" Target="../slideLayouts/slideLayout167.xml"/><Relationship Id="rId76" Type="http://schemas.openxmlformats.org/officeDocument/2006/relationships/slideLayout" Target="../slideLayouts/slideLayout175.xml"/><Relationship Id="rId84" Type="http://schemas.openxmlformats.org/officeDocument/2006/relationships/vmlDrawing" Target="../drawings/vmlDrawing3.vml"/><Relationship Id="rId7" Type="http://schemas.openxmlformats.org/officeDocument/2006/relationships/slideLayout" Target="../slideLayouts/slideLayout106.xml"/><Relationship Id="rId71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29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10.xml"/><Relationship Id="rId24" Type="http://schemas.openxmlformats.org/officeDocument/2006/relationships/slideLayout" Target="../slideLayouts/slideLayout123.xml"/><Relationship Id="rId32" Type="http://schemas.openxmlformats.org/officeDocument/2006/relationships/slideLayout" Target="../slideLayouts/slideLayout131.xml"/><Relationship Id="rId37" Type="http://schemas.openxmlformats.org/officeDocument/2006/relationships/slideLayout" Target="../slideLayouts/slideLayout136.xml"/><Relationship Id="rId40" Type="http://schemas.openxmlformats.org/officeDocument/2006/relationships/slideLayout" Target="../slideLayouts/slideLayout139.xml"/><Relationship Id="rId45" Type="http://schemas.openxmlformats.org/officeDocument/2006/relationships/slideLayout" Target="../slideLayouts/slideLayout144.xml"/><Relationship Id="rId53" Type="http://schemas.openxmlformats.org/officeDocument/2006/relationships/slideLayout" Target="../slideLayouts/slideLayout152.xml"/><Relationship Id="rId58" Type="http://schemas.openxmlformats.org/officeDocument/2006/relationships/slideLayout" Target="../slideLayouts/slideLayout157.xml"/><Relationship Id="rId66" Type="http://schemas.openxmlformats.org/officeDocument/2006/relationships/slideLayout" Target="../slideLayouts/slideLayout165.xml"/><Relationship Id="rId74" Type="http://schemas.openxmlformats.org/officeDocument/2006/relationships/slideLayout" Target="../slideLayouts/slideLayout173.xml"/><Relationship Id="rId79" Type="http://schemas.openxmlformats.org/officeDocument/2006/relationships/slideLayout" Target="../slideLayouts/slideLayout178.xml"/><Relationship Id="rId87" Type="http://schemas.openxmlformats.org/officeDocument/2006/relationships/image" Target="../media/image14.emf"/><Relationship Id="rId5" Type="http://schemas.openxmlformats.org/officeDocument/2006/relationships/slideLayout" Target="../slideLayouts/slideLayout104.xml"/><Relationship Id="rId61" Type="http://schemas.openxmlformats.org/officeDocument/2006/relationships/slideLayout" Target="../slideLayouts/slideLayout160.xml"/><Relationship Id="rId82" Type="http://schemas.openxmlformats.org/officeDocument/2006/relationships/slideLayout" Target="../slideLayouts/slideLayout181.xml"/><Relationship Id="rId19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Relationship Id="rId22" Type="http://schemas.openxmlformats.org/officeDocument/2006/relationships/slideLayout" Target="../slideLayouts/slideLayout121.xml"/><Relationship Id="rId27" Type="http://schemas.openxmlformats.org/officeDocument/2006/relationships/slideLayout" Target="../slideLayouts/slideLayout126.xml"/><Relationship Id="rId30" Type="http://schemas.openxmlformats.org/officeDocument/2006/relationships/slideLayout" Target="../slideLayouts/slideLayout129.xml"/><Relationship Id="rId35" Type="http://schemas.openxmlformats.org/officeDocument/2006/relationships/slideLayout" Target="../slideLayouts/slideLayout134.xml"/><Relationship Id="rId43" Type="http://schemas.openxmlformats.org/officeDocument/2006/relationships/slideLayout" Target="../slideLayouts/slideLayout142.xml"/><Relationship Id="rId48" Type="http://schemas.openxmlformats.org/officeDocument/2006/relationships/slideLayout" Target="../slideLayouts/slideLayout147.xml"/><Relationship Id="rId56" Type="http://schemas.openxmlformats.org/officeDocument/2006/relationships/slideLayout" Target="../slideLayouts/slideLayout155.xml"/><Relationship Id="rId64" Type="http://schemas.openxmlformats.org/officeDocument/2006/relationships/slideLayout" Target="../slideLayouts/slideLayout163.xml"/><Relationship Id="rId69" Type="http://schemas.openxmlformats.org/officeDocument/2006/relationships/slideLayout" Target="../slideLayouts/slideLayout168.xml"/><Relationship Id="rId77" Type="http://schemas.openxmlformats.org/officeDocument/2006/relationships/slideLayout" Target="../slideLayouts/slideLayout176.xml"/><Relationship Id="rId8" Type="http://schemas.openxmlformats.org/officeDocument/2006/relationships/slideLayout" Target="../slideLayouts/slideLayout107.xml"/><Relationship Id="rId51" Type="http://schemas.openxmlformats.org/officeDocument/2006/relationships/slideLayout" Target="../slideLayouts/slideLayout150.xml"/><Relationship Id="rId72" Type="http://schemas.openxmlformats.org/officeDocument/2006/relationships/slideLayout" Target="../slideLayouts/slideLayout171.xml"/><Relationship Id="rId80" Type="http://schemas.openxmlformats.org/officeDocument/2006/relationships/slideLayout" Target="../slideLayouts/slideLayout179.xml"/><Relationship Id="rId85" Type="http://schemas.openxmlformats.org/officeDocument/2006/relationships/tags" Target="../tags/tag4.xml"/><Relationship Id="rId3" Type="http://schemas.openxmlformats.org/officeDocument/2006/relationships/slideLayout" Target="../slideLayouts/slideLayout102.xml"/><Relationship Id="rId12" Type="http://schemas.openxmlformats.org/officeDocument/2006/relationships/slideLayout" Target="../slideLayouts/slideLayout111.xml"/><Relationship Id="rId17" Type="http://schemas.openxmlformats.org/officeDocument/2006/relationships/slideLayout" Target="../slideLayouts/slideLayout116.xml"/><Relationship Id="rId25" Type="http://schemas.openxmlformats.org/officeDocument/2006/relationships/slideLayout" Target="../slideLayouts/slideLayout124.xml"/><Relationship Id="rId33" Type="http://schemas.openxmlformats.org/officeDocument/2006/relationships/slideLayout" Target="../slideLayouts/slideLayout132.xml"/><Relationship Id="rId38" Type="http://schemas.openxmlformats.org/officeDocument/2006/relationships/slideLayout" Target="../slideLayouts/slideLayout137.xml"/><Relationship Id="rId46" Type="http://schemas.openxmlformats.org/officeDocument/2006/relationships/slideLayout" Target="../slideLayouts/slideLayout145.xml"/><Relationship Id="rId59" Type="http://schemas.openxmlformats.org/officeDocument/2006/relationships/slideLayout" Target="../slideLayouts/slideLayout158.xml"/><Relationship Id="rId67" Type="http://schemas.openxmlformats.org/officeDocument/2006/relationships/slideLayout" Target="../slideLayouts/slideLayout166.xml"/><Relationship Id="rId20" Type="http://schemas.openxmlformats.org/officeDocument/2006/relationships/slideLayout" Target="../slideLayouts/slideLayout119.xml"/><Relationship Id="rId41" Type="http://schemas.openxmlformats.org/officeDocument/2006/relationships/slideLayout" Target="../slideLayouts/slideLayout140.xml"/><Relationship Id="rId54" Type="http://schemas.openxmlformats.org/officeDocument/2006/relationships/slideLayout" Target="../slideLayouts/slideLayout153.xml"/><Relationship Id="rId62" Type="http://schemas.openxmlformats.org/officeDocument/2006/relationships/slideLayout" Target="../slideLayouts/slideLayout161.xml"/><Relationship Id="rId70" Type="http://schemas.openxmlformats.org/officeDocument/2006/relationships/slideLayout" Target="../slideLayouts/slideLayout169.xml"/><Relationship Id="rId75" Type="http://schemas.openxmlformats.org/officeDocument/2006/relationships/slideLayout" Target="../slideLayouts/slideLayout174.xml"/><Relationship Id="rId83" Type="http://schemas.openxmlformats.org/officeDocument/2006/relationships/theme" Target="../theme/theme3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5" Type="http://schemas.openxmlformats.org/officeDocument/2006/relationships/slideLayout" Target="../slideLayouts/slideLayout114.xml"/><Relationship Id="rId23" Type="http://schemas.openxmlformats.org/officeDocument/2006/relationships/slideLayout" Target="../slideLayouts/slideLayout122.xml"/><Relationship Id="rId28" Type="http://schemas.openxmlformats.org/officeDocument/2006/relationships/slideLayout" Target="../slideLayouts/slideLayout127.xml"/><Relationship Id="rId36" Type="http://schemas.openxmlformats.org/officeDocument/2006/relationships/slideLayout" Target="../slideLayouts/slideLayout135.xml"/><Relationship Id="rId49" Type="http://schemas.openxmlformats.org/officeDocument/2006/relationships/slideLayout" Target="../slideLayouts/slideLayout148.xml"/><Relationship Id="rId57" Type="http://schemas.openxmlformats.org/officeDocument/2006/relationships/slideLayout" Target="../slideLayouts/slideLayout156.xml"/><Relationship Id="rId10" Type="http://schemas.openxmlformats.org/officeDocument/2006/relationships/slideLayout" Target="../slideLayouts/slideLayout109.xml"/><Relationship Id="rId31" Type="http://schemas.openxmlformats.org/officeDocument/2006/relationships/slideLayout" Target="../slideLayouts/slideLayout130.xml"/><Relationship Id="rId44" Type="http://schemas.openxmlformats.org/officeDocument/2006/relationships/slideLayout" Target="../slideLayouts/slideLayout143.xml"/><Relationship Id="rId52" Type="http://schemas.openxmlformats.org/officeDocument/2006/relationships/slideLayout" Target="../slideLayouts/slideLayout151.xml"/><Relationship Id="rId60" Type="http://schemas.openxmlformats.org/officeDocument/2006/relationships/slideLayout" Target="../slideLayouts/slideLayout159.xml"/><Relationship Id="rId65" Type="http://schemas.openxmlformats.org/officeDocument/2006/relationships/slideLayout" Target="../slideLayouts/slideLayout164.xml"/><Relationship Id="rId73" Type="http://schemas.openxmlformats.org/officeDocument/2006/relationships/slideLayout" Target="../slideLayouts/slideLayout172.xml"/><Relationship Id="rId78" Type="http://schemas.openxmlformats.org/officeDocument/2006/relationships/slideLayout" Target="../slideLayouts/slideLayout177.xml"/><Relationship Id="rId81" Type="http://schemas.openxmlformats.org/officeDocument/2006/relationships/slideLayout" Target="../slideLayouts/slideLayout180.xml"/><Relationship Id="rId86" Type="http://schemas.openxmlformats.org/officeDocument/2006/relationships/oleObject" Target="../embeddings/oleObject3.bin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9.xml"/><Relationship Id="rId13" Type="http://schemas.openxmlformats.org/officeDocument/2006/relationships/slideLayout" Target="../slideLayouts/slideLayout19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184.xml"/><Relationship Id="rId21" Type="http://schemas.openxmlformats.org/officeDocument/2006/relationships/oleObject" Target="../embeddings/oleObject4.bin"/><Relationship Id="rId7" Type="http://schemas.openxmlformats.org/officeDocument/2006/relationships/slideLayout" Target="../slideLayouts/slideLayout188.xml"/><Relationship Id="rId12" Type="http://schemas.openxmlformats.org/officeDocument/2006/relationships/slideLayout" Target="../slideLayouts/slideLayout193.xml"/><Relationship Id="rId17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83.xml"/><Relationship Id="rId16" Type="http://schemas.openxmlformats.org/officeDocument/2006/relationships/slideLayout" Target="../slideLayouts/slideLayout197.xml"/><Relationship Id="rId20" Type="http://schemas.openxmlformats.org/officeDocument/2006/relationships/tags" Target="../tags/tag5.xml"/><Relationship Id="rId1" Type="http://schemas.openxmlformats.org/officeDocument/2006/relationships/slideLayout" Target="../slideLayouts/slideLayout182.xml"/><Relationship Id="rId6" Type="http://schemas.openxmlformats.org/officeDocument/2006/relationships/slideLayout" Target="../slideLayouts/slideLayout187.xml"/><Relationship Id="rId11" Type="http://schemas.openxmlformats.org/officeDocument/2006/relationships/slideLayout" Target="../slideLayouts/slideLayout192.xml"/><Relationship Id="rId5" Type="http://schemas.openxmlformats.org/officeDocument/2006/relationships/slideLayout" Target="../slideLayouts/slideLayout186.xml"/><Relationship Id="rId1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191.xml"/><Relationship Id="rId19" Type="http://schemas.openxmlformats.org/officeDocument/2006/relationships/vmlDrawing" Target="../drawings/vmlDrawing4.vml"/><Relationship Id="rId4" Type="http://schemas.openxmlformats.org/officeDocument/2006/relationships/slideLayout" Target="../slideLayouts/slideLayout185.xml"/><Relationship Id="rId9" Type="http://schemas.openxmlformats.org/officeDocument/2006/relationships/slideLayout" Target="../slideLayouts/slideLayout190.xml"/><Relationship Id="rId14" Type="http://schemas.openxmlformats.org/officeDocument/2006/relationships/slideLayout" Target="../slideLayouts/slideLayout195.xml"/><Relationship Id="rId22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Объект 9" hidden="1"/>
          <p:cNvGraphicFramePr>
            <a:graphicFrameLocks noChangeAspect="1"/>
          </p:cNvGraphicFramePr>
          <p:nvPr userDrawn="1">
            <p:custDataLst>
              <p:tags r:id="rId20"/>
            </p:custDataLst>
            <p:extLst>
              <p:ext uri="{D42A27DB-BD31-4B8C-83A1-F6EECF244321}">
                <p14:modId xmlns:p14="http://schemas.microsoft.com/office/powerpoint/2010/main" val="27369077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813" name="Слайд think-cell" r:id="rId21" imgW="251" imgH="226" progId="TCLayout.ActiveDocument.1">
                  <p:embed/>
                </p:oleObj>
              </mc:Choice>
              <mc:Fallback>
                <p:oleObj name="Слайд think-cell" r:id="rId21" imgW="251" imgH="22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5DC2988-5D65-4953-9200-7090D2FA5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3323" y="6311047"/>
            <a:ext cx="514489" cy="28660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800" b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58F33-B34D-C846-861F-C128DF6C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269875"/>
            <a:ext cx="9288463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7C8371-5814-DC4E-BFAE-28AE13488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8950" y="1062038"/>
            <a:ext cx="11233150" cy="356393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63538" lvl="0" indent="-363538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57C0"/>
              </a:buClr>
              <a:buFont typeface="Tahoma" panose="020B0604030504040204" pitchFamily="34" charset="0"/>
            </a:pPr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89481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81" r:id="rId2"/>
    <p:sldLayoutId id="2147483664" r:id="rId3"/>
    <p:sldLayoutId id="2147483682" r:id="rId4"/>
    <p:sldLayoutId id="2147483680" r:id="rId5"/>
    <p:sldLayoutId id="2147483683" r:id="rId6"/>
    <p:sldLayoutId id="2147483679" r:id="rId7"/>
    <p:sldLayoutId id="2147483678" r:id="rId8"/>
    <p:sldLayoutId id="2147483671" r:id="rId9"/>
    <p:sldLayoutId id="2147483672" r:id="rId10"/>
    <p:sldLayoutId id="2147483670" r:id="rId11"/>
    <p:sldLayoutId id="2147483684" r:id="rId12"/>
    <p:sldLayoutId id="2147483676" r:id="rId13"/>
    <p:sldLayoutId id="2147483677" r:id="rId14"/>
    <p:sldLayoutId id="2147483685" r:id="rId15"/>
    <p:sldLayoutId id="2147483667" r:id="rId16"/>
    <p:sldLayoutId id="214748366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18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6"/>
        </a:buClr>
        <a:buFont typeface="Arial" panose="020B0604020202020204" pitchFamily="34" charset="0"/>
        <a:buChar char="•"/>
        <a:defRPr lang="ru-RU" sz="1400" kern="1200" dirty="0" smtClean="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02">
          <p15:clr>
            <a:srgbClr val="F26B43"/>
          </p15:clr>
        </p15:guide>
        <p15:guide id="2" pos="7378">
          <p15:clr>
            <a:srgbClr val="F26B43"/>
          </p15:clr>
        </p15:guide>
        <p15:guide id="3" pos="3704">
          <p15:clr>
            <a:srgbClr val="F26B43"/>
          </p15:clr>
        </p15:guide>
        <p15:guide id="4" pos="1527">
          <p15:clr>
            <a:srgbClr val="F26B43"/>
          </p15:clr>
        </p15:guide>
        <p15:guide id="5" pos="2751">
          <p15:clr>
            <a:srgbClr val="F26B43"/>
          </p15:clr>
        </p15:guide>
        <p15:guide id="6" pos="6153">
          <p15:clr>
            <a:srgbClr val="F26B43"/>
          </p15:clr>
        </p15:guide>
        <p15:guide id="7" pos="4929">
          <p15:clr>
            <a:srgbClr val="F26B43"/>
          </p15:clr>
        </p15:guide>
        <p15:guide id="8" pos="1255">
          <p15:clr>
            <a:srgbClr val="F26B43"/>
          </p15:clr>
        </p15:guide>
        <p15:guide id="9" pos="2479">
          <p15:clr>
            <a:srgbClr val="F26B43"/>
          </p15:clr>
        </p15:guide>
        <p15:guide id="10" pos="3976">
          <p15:clr>
            <a:srgbClr val="F26B43"/>
          </p15:clr>
        </p15:guide>
        <p15:guide id="11" pos="5201">
          <p15:clr>
            <a:srgbClr val="F26B43"/>
          </p15:clr>
        </p15:guide>
        <p15:guide id="12" pos="6425">
          <p15:clr>
            <a:srgbClr val="F26B43"/>
          </p15:clr>
        </p15:guide>
        <p15:guide id="13" orient="horz" pos="164">
          <p15:clr>
            <a:srgbClr val="F26B43"/>
          </p15:clr>
        </p15:guide>
        <p15:guide id="14" orient="horz" pos="4156">
          <p15:clr>
            <a:srgbClr val="F26B43"/>
          </p15:clr>
        </p15:guide>
        <p15:guide id="15" orient="horz" pos="2160">
          <p15:clr>
            <a:srgbClr val="F26B43"/>
          </p15:clr>
        </p15:guide>
        <p15:guide id="17" orient="horz" pos="1911">
          <p15:clr>
            <a:srgbClr val="F26B43"/>
          </p15:clr>
        </p15:guide>
        <p15:guide id="18" orient="horz" pos="1412">
          <p15:clr>
            <a:srgbClr val="F26B43"/>
          </p15:clr>
        </p15:guide>
        <p15:guide id="19" orient="horz" pos="3657">
          <p15:clr>
            <a:srgbClr val="F26B43"/>
          </p15:clr>
        </p15:guide>
        <p15:guide id="21" orient="horz" pos="1162">
          <p15:clr>
            <a:srgbClr val="F26B43"/>
          </p15:clr>
        </p15:guide>
        <p15:guide id="22" orient="horz" pos="913">
          <p15:clr>
            <a:srgbClr val="F26B43"/>
          </p15:clr>
        </p15:guide>
        <p15:guide id="23" orient="horz" pos="663">
          <p15:clr>
            <a:srgbClr val="F26B43"/>
          </p15:clr>
        </p15:guide>
        <p15:guide id="24" orient="horz" pos="414">
          <p15:clr>
            <a:srgbClr val="F26B43"/>
          </p15:clr>
        </p15:guide>
        <p15:guide id="25" orient="horz" pos="1661">
          <p15:clr>
            <a:srgbClr val="F26B43"/>
          </p15:clr>
        </p15:guide>
        <p15:guide id="26" orient="horz" pos="2409">
          <p15:clr>
            <a:srgbClr val="F26B43"/>
          </p15:clr>
        </p15:guide>
        <p15:guide id="27" orient="horz" pos="2659">
          <p15:clr>
            <a:srgbClr val="F26B43"/>
          </p15:clr>
        </p15:guide>
        <p15:guide id="28" orient="horz" pos="2908">
          <p15:clr>
            <a:srgbClr val="F26B43"/>
          </p15:clr>
        </p15:guide>
        <p15:guide id="29" orient="horz" pos="3158">
          <p15:clr>
            <a:srgbClr val="F26B43"/>
          </p15:clr>
        </p15:guide>
        <p15:guide id="30" orient="horz" pos="3407">
          <p15:clr>
            <a:srgbClr val="F26B43"/>
          </p15:clr>
        </p15:guide>
        <p15:guide id="31" orient="horz" pos="390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/>
          <p:cNvGraphicFramePr>
            <a:graphicFrameLocks noChangeAspect="1"/>
          </p:cNvGraphicFramePr>
          <p:nvPr userDrawn="1">
            <p:custDataLst>
              <p:tags r:id="rId85"/>
            </p:custDataLst>
            <p:extLst>
              <p:ext uri="{D42A27DB-BD31-4B8C-83A1-F6EECF244321}">
                <p14:modId xmlns:p14="http://schemas.microsoft.com/office/powerpoint/2010/main" val="15388663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860" name="Слайд think-cell" r:id="rId86" imgW="353" imgH="318" progId="TCLayout.ActiveDocument.1">
                  <p:embed/>
                </p:oleObj>
              </mc:Choice>
              <mc:Fallback>
                <p:oleObj name="Слайд think-cell" r:id="rId86" imgW="353" imgH="318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5DC2988-5D65-4953-9200-7090D2FA5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3323" y="6311047"/>
            <a:ext cx="514489" cy="28660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800" b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58F33-B34D-C846-861F-C128DF6C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269875"/>
            <a:ext cx="9288463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7C8371-5814-DC4E-BFAE-28AE13488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8950" y="1062038"/>
            <a:ext cx="11233150" cy="356393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63538" lvl="0" indent="-363538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57C0"/>
              </a:buClr>
              <a:buFont typeface="Tahoma" panose="020B0604030504040204" pitchFamily="34" charset="0"/>
            </a:pPr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244198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22" r:id="rId18"/>
    <p:sldLayoutId id="2147483723" r:id="rId19"/>
    <p:sldLayoutId id="2147483724" r:id="rId20"/>
    <p:sldLayoutId id="2147483725" r:id="rId21"/>
    <p:sldLayoutId id="2147483726" r:id="rId22"/>
    <p:sldLayoutId id="2147483727" r:id="rId23"/>
    <p:sldLayoutId id="2147483728" r:id="rId24"/>
    <p:sldLayoutId id="2147483729" r:id="rId25"/>
    <p:sldLayoutId id="2147483730" r:id="rId26"/>
    <p:sldLayoutId id="2147483731" r:id="rId27"/>
    <p:sldLayoutId id="2147483732" r:id="rId28"/>
    <p:sldLayoutId id="2147483733" r:id="rId29"/>
    <p:sldLayoutId id="2147483734" r:id="rId30"/>
    <p:sldLayoutId id="2147483735" r:id="rId31"/>
    <p:sldLayoutId id="2147483736" r:id="rId32"/>
    <p:sldLayoutId id="2147483737" r:id="rId33"/>
    <p:sldLayoutId id="2147483738" r:id="rId34"/>
    <p:sldLayoutId id="2147483739" r:id="rId35"/>
    <p:sldLayoutId id="2147483740" r:id="rId36"/>
    <p:sldLayoutId id="2147483741" r:id="rId37"/>
    <p:sldLayoutId id="2147483742" r:id="rId38"/>
    <p:sldLayoutId id="2147483743" r:id="rId39"/>
    <p:sldLayoutId id="2147483744" r:id="rId40"/>
    <p:sldLayoutId id="2147483745" r:id="rId41"/>
    <p:sldLayoutId id="2147483746" r:id="rId42"/>
    <p:sldLayoutId id="2147483747" r:id="rId43"/>
    <p:sldLayoutId id="2147483748" r:id="rId44"/>
    <p:sldLayoutId id="2147483749" r:id="rId45"/>
    <p:sldLayoutId id="2147483750" r:id="rId46"/>
    <p:sldLayoutId id="2147483751" r:id="rId47"/>
    <p:sldLayoutId id="2147483752" r:id="rId48"/>
    <p:sldLayoutId id="2147483753" r:id="rId49"/>
    <p:sldLayoutId id="2147483754" r:id="rId50"/>
    <p:sldLayoutId id="2147483755" r:id="rId51"/>
    <p:sldLayoutId id="2147483756" r:id="rId52"/>
    <p:sldLayoutId id="2147483757" r:id="rId53"/>
    <p:sldLayoutId id="2147483758" r:id="rId54"/>
    <p:sldLayoutId id="2147483759" r:id="rId55"/>
    <p:sldLayoutId id="2147483760" r:id="rId56"/>
    <p:sldLayoutId id="2147483761" r:id="rId57"/>
    <p:sldLayoutId id="2147483762" r:id="rId58"/>
    <p:sldLayoutId id="2147483763" r:id="rId59"/>
    <p:sldLayoutId id="2147483764" r:id="rId60"/>
    <p:sldLayoutId id="2147483765" r:id="rId61"/>
    <p:sldLayoutId id="2147483766" r:id="rId62"/>
    <p:sldLayoutId id="2147483767" r:id="rId63"/>
    <p:sldLayoutId id="2147483768" r:id="rId64"/>
    <p:sldLayoutId id="2147483769" r:id="rId65"/>
    <p:sldLayoutId id="2147483770" r:id="rId66"/>
    <p:sldLayoutId id="2147483771" r:id="rId67"/>
    <p:sldLayoutId id="2147483772" r:id="rId68"/>
    <p:sldLayoutId id="2147483773" r:id="rId69"/>
    <p:sldLayoutId id="2147483774" r:id="rId70"/>
    <p:sldLayoutId id="2147483775" r:id="rId71"/>
    <p:sldLayoutId id="2147483776" r:id="rId72"/>
    <p:sldLayoutId id="2147483777" r:id="rId73"/>
    <p:sldLayoutId id="2147483778" r:id="rId74"/>
    <p:sldLayoutId id="2147483779" r:id="rId75"/>
    <p:sldLayoutId id="2147483780" r:id="rId76"/>
    <p:sldLayoutId id="2147483781" r:id="rId77"/>
    <p:sldLayoutId id="2147483782" r:id="rId78"/>
    <p:sldLayoutId id="2147483783" r:id="rId79"/>
    <p:sldLayoutId id="2147483784" r:id="rId80"/>
    <p:sldLayoutId id="2147483785" r:id="rId81"/>
    <p:sldLayoutId id="2147483786" r:id="rId8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18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6"/>
        </a:buClr>
        <a:buFont typeface="Arial" panose="020B0604020202020204" pitchFamily="34" charset="0"/>
        <a:buChar char="•"/>
        <a:defRPr lang="ru-RU" sz="1400" kern="1200" dirty="0" smtClean="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">
          <p15:clr>
            <a:srgbClr val="F26B43"/>
          </p15:clr>
        </p15:guide>
        <p15:guide id="2" pos="7378">
          <p15:clr>
            <a:srgbClr val="F26B43"/>
          </p15:clr>
        </p15:guide>
        <p15:guide id="3" pos="3696">
          <p15:clr>
            <a:srgbClr val="F26B43"/>
          </p15:clr>
        </p15:guide>
        <p15:guide id="10" pos="3984">
          <p15:clr>
            <a:srgbClr val="F26B43"/>
          </p15:clr>
        </p15:guide>
        <p15:guide id="12" pos="3840">
          <p15:clr>
            <a:srgbClr val="F26B43"/>
          </p15:clr>
        </p15:guide>
        <p15:guide id="13" orient="horz" pos="888">
          <p15:clr>
            <a:srgbClr val="F26B43"/>
          </p15:clr>
        </p15:guide>
        <p15:guide id="15" orient="horz" pos="2160">
          <p15:clr>
            <a:srgbClr val="F26B43"/>
          </p15:clr>
        </p15:guide>
        <p15:guide id="23" orient="horz" pos="663">
          <p15:clr>
            <a:srgbClr val="F26B43"/>
          </p15:clr>
        </p15:guide>
        <p15:guide id="24" orient="horz" pos="432">
          <p15:clr>
            <a:srgbClr val="F26B43"/>
          </p15:clr>
        </p15:guide>
        <p15:guide id="31" orient="horz" pos="396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/>
          <p:cNvGraphicFramePr>
            <a:graphicFrameLocks noChangeAspect="1"/>
          </p:cNvGraphicFramePr>
          <p:nvPr userDrawn="1">
            <p:custDataLst>
              <p:tags r:id="rId85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58" name="Слайд think-cell" r:id="rId86" imgW="353" imgH="318" progId="TCLayout.ActiveDocument.1">
                  <p:embed/>
                </p:oleObj>
              </mc:Choice>
              <mc:Fallback>
                <p:oleObj name="Слайд think-cell" r:id="rId86" imgW="353" imgH="318" progId="TCLayout.ActiveDocument.1">
                  <p:embed/>
                  <p:pic>
                    <p:nvPicPr>
                      <p:cNvPr id="6" name="Объект 5" hidden="1"/>
                      <p:cNvPicPr/>
                      <p:nvPr/>
                    </p:nvPicPr>
                    <p:blipFill>
                      <a:blip r:embed="rId8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5DC2988-5D65-4953-9200-7090D2FA5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3323" y="6311047"/>
            <a:ext cx="514489" cy="28660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800" b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58F33-B34D-C846-861F-C128DF6C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269875"/>
            <a:ext cx="9288463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7C8371-5814-DC4E-BFAE-28AE13488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8950" y="1062038"/>
            <a:ext cx="11233150" cy="356393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63538" lvl="0" indent="-363538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57C0"/>
              </a:buClr>
              <a:buFont typeface="Tahoma" panose="020B0604030504040204" pitchFamily="34" charset="0"/>
            </a:pPr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4181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  <p:sldLayoutId id="2147483804" r:id="rId17"/>
    <p:sldLayoutId id="2147483805" r:id="rId18"/>
    <p:sldLayoutId id="2147483806" r:id="rId19"/>
    <p:sldLayoutId id="2147483807" r:id="rId20"/>
    <p:sldLayoutId id="2147483808" r:id="rId21"/>
    <p:sldLayoutId id="2147483809" r:id="rId22"/>
    <p:sldLayoutId id="2147483810" r:id="rId23"/>
    <p:sldLayoutId id="2147483811" r:id="rId24"/>
    <p:sldLayoutId id="2147483812" r:id="rId25"/>
    <p:sldLayoutId id="2147483813" r:id="rId26"/>
    <p:sldLayoutId id="2147483814" r:id="rId27"/>
    <p:sldLayoutId id="2147483815" r:id="rId28"/>
    <p:sldLayoutId id="2147483816" r:id="rId29"/>
    <p:sldLayoutId id="2147483817" r:id="rId30"/>
    <p:sldLayoutId id="2147483818" r:id="rId31"/>
    <p:sldLayoutId id="2147483819" r:id="rId32"/>
    <p:sldLayoutId id="2147483820" r:id="rId33"/>
    <p:sldLayoutId id="2147483821" r:id="rId34"/>
    <p:sldLayoutId id="2147483822" r:id="rId35"/>
    <p:sldLayoutId id="2147483823" r:id="rId36"/>
    <p:sldLayoutId id="2147483824" r:id="rId37"/>
    <p:sldLayoutId id="2147483825" r:id="rId38"/>
    <p:sldLayoutId id="2147483826" r:id="rId39"/>
    <p:sldLayoutId id="2147483827" r:id="rId40"/>
    <p:sldLayoutId id="2147483828" r:id="rId41"/>
    <p:sldLayoutId id="2147483829" r:id="rId42"/>
    <p:sldLayoutId id="2147483830" r:id="rId43"/>
    <p:sldLayoutId id="2147483831" r:id="rId44"/>
    <p:sldLayoutId id="2147483832" r:id="rId45"/>
    <p:sldLayoutId id="2147483833" r:id="rId46"/>
    <p:sldLayoutId id="2147483834" r:id="rId47"/>
    <p:sldLayoutId id="2147483835" r:id="rId48"/>
    <p:sldLayoutId id="2147483836" r:id="rId49"/>
    <p:sldLayoutId id="2147483837" r:id="rId50"/>
    <p:sldLayoutId id="2147483838" r:id="rId51"/>
    <p:sldLayoutId id="2147483839" r:id="rId52"/>
    <p:sldLayoutId id="2147483840" r:id="rId53"/>
    <p:sldLayoutId id="2147483841" r:id="rId54"/>
    <p:sldLayoutId id="2147483842" r:id="rId55"/>
    <p:sldLayoutId id="2147483843" r:id="rId56"/>
    <p:sldLayoutId id="2147483844" r:id="rId57"/>
    <p:sldLayoutId id="2147483845" r:id="rId58"/>
    <p:sldLayoutId id="2147483846" r:id="rId59"/>
    <p:sldLayoutId id="2147483847" r:id="rId60"/>
    <p:sldLayoutId id="2147483848" r:id="rId61"/>
    <p:sldLayoutId id="2147483849" r:id="rId62"/>
    <p:sldLayoutId id="2147483850" r:id="rId63"/>
    <p:sldLayoutId id="2147483851" r:id="rId64"/>
    <p:sldLayoutId id="2147483852" r:id="rId65"/>
    <p:sldLayoutId id="2147483853" r:id="rId66"/>
    <p:sldLayoutId id="2147483854" r:id="rId67"/>
    <p:sldLayoutId id="2147483855" r:id="rId68"/>
    <p:sldLayoutId id="2147483856" r:id="rId69"/>
    <p:sldLayoutId id="2147483857" r:id="rId70"/>
    <p:sldLayoutId id="2147483858" r:id="rId71"/>
    <p:sldLayoutId id="2147483859" r:id="rId72"/>
    <p:sldLayoutId id="2147483860" r:id="rId73"/>
    <p:sldLayoutId id="2147483861" r:id="rId74"/>
    <p:sldLayoutId id="2147483862" r:id="rId75"/>
    <p:sldLayoutId id="2147483863" r:id="rId76"/>
    <p:sldLayoutId id="2147483864" r:id="rId77"/>
    <p:sldLayoutId id="2147483865" r:id="rId78"/>
    <p:sldLayoutId id="2147483866" r:id="rId79"/>
    <p:sldLayoutId id="2147483867" r:id="rId80"/>
    <p:sldLayoutId id="2147483868" r:id="rId81"/>
    <p:sldLayoutId id="2147483869" r:id="rId8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18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6"/>
        </a:buClr>
        <a:buFont typeface="Arial" panose="020B0604020202020204" pitchFamily="34" charset="0"/>
        <a:buChar char="•"/>
        <a:defRPr lang="ru-RU" sz="1400" kern="1200" dirty="0" smtClean="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">
          <p15:clr>
            <a:srgbClr val="F26B43"/>
          </p15:clr>
        </p15:guide>
        <p15:guide id="2" pos="7378">
          <p15:clr>
            <a:srgbClr val="F26B43"/>
          </p15:clr>
        </p15:guide>
        <p15:guide id="3" pos="3696">
          <p15:clr>
            <a:srgbClr val="F26B43"/>
          </p15:clr>
        </p15:guide>
        <p15:guide id="10" pos="3984">
          <p15:clr>
            <a:srgbClr val="F26B43"/>
          </p15:clr>
        </p15:guide>
        <p15:guide id="12" pos="3840">
          <p15:clr>
            <a:srgbClr val="F26B43"/>
          </p15:clr>
        </p15:guide>
        <p15:guide id="13" orient="horz" pos="888">
          <p15:clr>
            <a:srgbClr val="F26B43"/>
          </p15:clr>
        </p15:guide>
        <p15:guide id="15" orient="horz" pos="2160">
          <p15:clr>
            <a:srgbClr val="F26B43"/>
          </p15:clr>
        </p15:guide>
        <p15:guide id="23" orient="horz" pos="663">
          <p15:clr>
            <a:srgbClr val="F26B43"/>
          </p15:clr>
        </p15:guide>
        <p15:guide id="24" orient="horz" pos="432">
          <p15:clr>
            <a:srgbClr val="F26B43"/>
          </p15:clr>
        </p15:guide>
        <p15:guide id="31" orient="horz" pos="396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Объект 9" hidden="1"/>
          <p:cNvGraphicFramePr>
            <a:graphicFrameLocks noChangeAspect="1"/>
          </p:cNvGraphicFramePr>
          <p:nvPr userDrawn="1">
            <p:custDataLst>
              <p:tags r:id="rId20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3" name="Слайд think-cell" r:id="rId21" imgW="251" imgH="226" progId="TCLayout.ActiveDocument.1">
                  <p:embed/>
                </p:oleObj>
              </mc:Choice>
              <mc:Fallback>
                <p:oleObj name="Слайд think-cell" r:id="rId21" imgW="251" imgH="226" progId="TCLayout.ActiveDocument.1">
                  <p:embed/>
                  <p:pic>
                    <p:nvPicPr>
                      <p:cNvPr id="10" name="Объект 9" hidden="1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5DC2988-5D65-4953-9200-7090D2FA5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3323" y="6311047"/>
            <a:ext cx="514489" cy="286603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800" b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B38B0AD-5B62-496D-B546-DCABAD799B7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58F33-B34D-C846-861F-C128DF6C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269875"/>
            <a:ext cx="9288463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7C8371-5814-DC4E-BFAE-28AE13488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8950" y="1062038"/>
            <a:ext cx="11233150" cy="356393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63538" lvl="0" indent="-363538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57C0"/>
              </a:buClr>
              <a:buFont typeface="Tahoma" panose="020B0604030504040204" pitchFamily="34" charset="0"/>
            </a:pPr>
            <a:r>
              <a:rPr lang="ru-RU" dirty="0"/>
              <a:t>Образец текста
Второй уровень
Третий уровень
Четвертый уровень
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4092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18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6"/>
        </a:buClr>
        <a:buFont typeface="Arial" panose="020B0604020202020204" pitchFamily="34" charset="0"/>
        <a:buChar char="•"/>
        <a:defRPr lang="ru-RU" sz="1400" kern="1200" dirty="0" smtClean="0">
          <a:solidFill>
            <a:schemeClr val="tx1"/>
          </a:solidFill>
          <a:latin typeface="+mj-lt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02">
          <p15:clr>
            <a:srgbClr val="F26B43"/>
          </p15:clr>
        </p15:guide>
        <p15:guide id="2" pos="7378">
          <p15:clr>
            <a:srgbClr val="F26B43"/>
          </p15:clr>
        </p15:guide>
        <p15:guide id="3" pos="3704">
          <p15:clr>
            <a:srgbClr val="F26B43"/>
          </p15:clr>
        </p15:guide>
        <p15:guide id="4" pos="1527">
          <p15:clr>
            <a:srgbClr val="F26B43"/>
          </p15:clr>
        </p15:guide>
        <p15:guide id="5" pos="2751">
          <p15:clr>
            <a:srgbClr val="F26B43"/>
          </p15:clr>
        </p15:guide>
        <p15:guide id="6" pos="6153">
          <p15:clr>
            <a:srgbClr val="F26B43"/>
          </p15:clr>
        </p15:guide>
        <p15:guide id="7" pos="4929">
          <p15:clr>
            <a:srgbClr val="F26B43"/>
          </p15:clr>
        </p15:guide>
        <p15:guide id="8" pos="1255">
          <p15:clr>
            <a:srgbClr val="F26B43"/>
          </p15:clr>
        </p15:guide>
        <p15:guide id="9" pos="2479">
          <p15:clr>
            <a:srgbClr val="F26B43"/>
          </p15:clr>
        </p15:guide>
        <p15:guide id="10" pos="3976">
          <p15:clr>
            <a:srgbClr val="F26B43"/>
          </p15:clr>
        </p15:guide>
        <p15:guide id="11" pos="5201">
          <p15:clr>
            <a:srgbClr val="F26B43"/>
          </p15:clr>
        </p15:guide>
        <p15:guide id="12" pos="6425">
          <p15:clr>
            <a:srgbClr val="F26B43"/>
          </p15:clr>
        </p15:guide>
        <p15:guide id="13" orient="horz" pos="164">
          <p15:clr>
            <a:srgbClr val="F26B43"/>
          </p15:clr>
        </p15:guide>
        <p15:guide id="14" orient="horz" pos="4156">
          <p15:clr>
            <a:srgbClr val="F26B43"/>
          </p15:clr>
        </p15:guide>
        <p15:guide id="15" orient="horz" pos="2160">
          <p15:clr>
            <a:srgbClr val="F26B43"/>
          </p15:clr>
        </p15:guide>
        <p15:guide id="17" orient="horz" pos="1911">
          <p15:clr>
            <a:srgbClr val="F26B43"/>
          </p15:clr>
        </p15:guide>
        <p15:guide id="18" orient="horz" pos="1412">
          <p15:clr>
            <a:srgbClr val="F26B43"/>
          </p15:clr>
        </p15:guide>
        <p15:guide id="19" orient="horz" pos="3657">
          <p15:clr>
            <a:srgbClr val="F26B43"/>
          </p15:clr>
        </p15:guide>
        <p15:guide id="21" orient="horz" pos="1162">
          <p15:clr>
            <a:srgbClr val="F26B43"/>
          </p15:clr>
        </p15:guide>
        <p15:guide id="22" orient="horz" pos="913">
          <p15:clr>
            <a:srgbClr val="F26B43"/>
          </p15:clr>
        </p15:guide>
        <p15:guide id="23" orient="horz" pos="663">
          <p15:clr>
            <a:srgbClr val="F26B43"/>
          </p15:clr>
        </p15:guide>
        <p15:guide id="24" orient="horz" pos="414">
          <p15:clr>
            <a:srgbClr val="F26B43"/>
          </p15:clr>
        </p15:guide>
        <p15:guide id="25" orient="horz" pos="1661">
          <p15:clr>
            <a:srgbClr val="F26B43"/>
          </p15:clr>
        </p15:guide>
        <p15:guide id="26" orient="horz" pos="2409">
          <p15:clr>
            <a:srgbClr val="F26B43"/>
          </p15:clr>
        </p15:guide>
        <p15:guide id="27" orient="horz" pos="2659">
          <p15:clr>
            <a:srgbClr val="F26B43"/>
          </p15:clr>
        </p15:guide>
        <p15:guide id="28" orient="horz" pos="2908">
          <p15:clr>
            <a:srgbClr val="F26B43"/>
          </p15:clr>
        </p15:guide>
        <p15:guide id="29" orient="horz" pos="3158">
          <p15:clr>
            <a:srgbClr val="F26B43"/>
          </p15:clr>
        </p15:guide>
        <p15:guide id="30" orient="horz" pos="3407">
          <p15:clr>
            <a:srgbClr val="F26B43"/>
          </p15:clr>
        </p15:guide>
        <p15:guide id="31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5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4.pn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13" Type="http://schemas.openxmlformats.org/officeDocument/2006/relationships/image" Target="../media/image39.png"/><Relationship Id="rId3" Type="http://schemas.openxmlformats.org/officeDocument/2006/relationships/slideLayout" Target="../slideLayouts/slideLayout33.xml"/><Relationship Id="rId7" Type="http://schemas.openxmlformats.org/officeDocument/2006/relationships/chart" Target="../charts/chart2.xml"/><Relationship Id="rId12" Type="http://schemas.openxmlformats.org/officeDocument/2006/relationships/image" Target="../media/image38.png"/><Relationship Id="rId2" Type="http://schemas.openxmlformats.org/officeDocument/2006/relationships/tags" Target="../tags/tag7.xml"/><Relationship Id="rId16" Type="http://schemas.openxmlformats.org/officeDocument/2006/relationships/chart" Target="../charts/chart4.xml"/><Relationship Id="rId1" Type="http://schemas.openxmlformats.org/officeDocument/2006/relationships/vmlDrawing" Target="../drawings/vmlDrawing6.vml"/><Relationship Id="rId6" Type="http://schemas.openxmlformats.org/officeDocument/2006/relationships/chart" Target="../charts/chart1.xml"/><Relationship Id="rId11" Type="http://schemas.openxmlformats.org/officeDocument/2006/relationships/image" Target="../media/image37.png"/><Relationship Id="rId5" Type="http://schemas.openxmlformats.org/officeDocument/2006/relationships/image" Target="../media/image14.emf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oleObject" Target="../embeddings/oleObject6.bin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tags" Target="../tags/tag9.xml"/><Relationship Id="rId7" Type="http://schemas.openxmlformats.org/officeDocument/2006/relationships/image" Target="../media/image42.emf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7.bin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180.svg"/><Relationship Id="rId4" Type="http://schemas.openxmlformats.org/officeDocument/2006/relationships/slideLayout" Target="../slideLayouts/slideLayout197.xml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7" Type="http://schemas.openxmlformats.org/officeDocument/2006/relationships/chart" Target="../charts/chart7.xml"/><Relationship Id="rId2" Type="http://schemas.openxmlformats.org/officeDocument/2006/relationships/tags" Target="../tags/tag10.xml"/><Relationship Id="rId1" Type="http://schemas.openxmlformats.org/officeDocument/2006/relationships/vmlDrawing" Target="../drawings/vmlDrawing8.vml"/><Relationship Id="rId6" Type="http://schemas.openxmlformats.org/officeDocument/2006/relationships/chart" Target="../charts/chart6.x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115.xml"/><Relationship Id="rId7" Type="http://schemas.openxmlformats.org/officeDocument/2006/relationships/image" Target="../media/image44.png"/><Relationship Id="rId2" Type="http://schemas.openxmlformats.org/officeDocument/2006/relationships/tags" Target="../tags/tag1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3.pn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0.xml"/><Relationship Id="rId3" Type="http://schemas.openxmlformats.org/officeDocument/2006/relationships/slideLayout" Target="../slideLayouts/slideLayout33.xml"/><Relationship Id="rId7" Type="http://schemas.openxmlformats.org/officeDocument/2006/relationships/chart" Target="../charts/chart9.xml"/><Relationship Id="rId2" Type="http://schemas.openxmlformats.org/officeDocument/2006/relationships/tags" Target="../tags/tag12.xml"/><Relationship Id="rId1" Type="http://schemas.openxmlformats.org/officeDocument/2006/relationships/vmlDrawing" Target="../drawings/vmlDrawing10.vml"/><Relationship Id="rId6" Type="http://schemas.openxmlformats.org/officeDocument/2006/relationships/chart" Target="../charts/chart8.xml"/><Relationship Id="rId5" Type="http://schemas.openxmlformats.org/officeDocument/2006/relationships/image" Target="../media/image14.emf"/><Relationship Id="rId10" Type="http://schemas.openxmlformats.org/officeDocument/2006/relationships/chart" Target="../charts/chart12.xml"/><Relationship Id="rId4" Type="http://schemas.openxmlformats.org/officeDocument/2006/relationships/oleObject" Target="../embeddings/oleObject10.bin"/><Relationship Id="rId9" Type="http://schemas.openxmlformats.org/officeDocument/2006/relationships/chart" Target="../charts/chart1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5.xml"/><Relationship Id="rId7" Type="http://schemas.openxmlformats.org/officeDocument/2006/relationships/image" Target="../media/image47.png"/><Relationship Id="rId2" Type="http://schemas.openxmlformats.org/officeDocument/2006/relationships/tags" Target="../tags/tag1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6.png"/><Relationship Id="rId5" Type="http://schemas.openxmlformats.org/officeDocument/2006/relationships/image" Target="../media/image14.emf"/><Relationship Id="rId10" Type="http://schemas.openxmlformats.org/officeDocument/2006/relationships/image" Target="../media/image21.svg"/><Relationship Id="rId4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6.xml"/><Relationship Id="rId5" Type="http://schemas.openxmlformats.org/officeDocument/2006/relationships/image" Target="../media/image7.jpg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18" Type="http://schemas.openxmlformats.org/officeDocument/2006/relationships/image" Target="../media/image64.png"/><Relationship Id="rId3" Type="http://schemas.openxmlformats.org/officeDocument/2006/relationships/image" Target="../media/image49.png"/><Relationship Id="rId21" Type="http://schemas.openxmlformats.org/officeDocument/2006/relationships/image" Target="../media/image67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25" Type="http://schemas.openxmlformats.org/officeDocument/2006/relationships/image" Target="../media/image71.png"/><Relationship Id="rId2" Type="http://schemas.openxmlformats.org/officeDocument/2006/relationships/image" Target="../media/image48.png"/><Relationship Id="rId16" Type="http://schemas.openxmlformats.org/officeDocument/2006/relationships/image" Target="../media/image62.png"/><Relationship Id="rId20" Type="http://schemas.openxmlformats.org/officeDocument/2006/relationships/image" Target="../media/image66.png"/><Relationship Id="rId1" Type="http://schemas.openxmlformats.org/officeDocument/2006/relationships/slideLayout" Target="../slideLayouts/slideLayout115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24" Type="http://schemas.openxmlformats.org/officeDocument/2006/relationships/image" Target="../media/image70.png"/><Relationship Id="rId5" Type="http://schemas.openxmlformats.org/officeDocument/2006/relationships/image" Target="../media/image51.png"/><Relationship Id="rId15" Type="http://schemas.openxmlformats.org/officeDocument/2006/relationships/image" Target="../media/image61.png"/><Relationship Id="rId23" Type="http://schemas.openxmlformats.org/officeDocument/2006/relationships/image" Target="../media/image69.png"/><Relationship Id="rId10" Type="http://schemas.openxmlformats.org/officeDocument/2006/relationships/image" Target="../media/image56.png"/><Relationship Id="rId19" Type="http://schemas.openxmlformats.org/officeDocument/2006/relationships/image" Target="../media/image65.wmf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Relationship Id="rId22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42.emf"/><Relationship Id="rId2" Type="http://schemas.openxmlformats.org/officeDocument/2006/relationships/tags" Target="../tags/tag14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2.bin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5FDB3535-F1D7-4447-9B8B-5DC2D0A36DBD}"/>
              </a:ext>
            </a:extLst>
          </p:cNvPr>
          <p:cNvSpPr txBox="1">
            <a:spLocks/>
          </p:cNvSpPr>
          <p:nvPr/>
        </p:nvSpPr>
        <p:spPr>
          <a:xfrm>
            <a:off x="488949" y="2876359"/>
            <a:ext cx="10607676" cy="135421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28602" indent="-228602" algn="l" defTabSz="91440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4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8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10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1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17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19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2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25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ru-RU" sz="4400" dirty="0" smtClean="0">
                <a:solidFill>
                  <a:srgbClr val="FFFFFF"/>
                </a:solidFill>
                <a:cs typeface="Arial" panose="020B0604020202020204" pitchFamily="34" charset="0"/>
              </a:rPr>
              <a:t>Российский рынок </a:t>
            </a:r>
            <a:br>
              <a:rPr lang="ru-RU" sz="4400" dirty="0" smtClean="0">
                <a:solidFill>
                  <a:srgbClr val="FFFFFF"/>
                </a:solidFill>
                <a:cs typeface="Arial" panose="020B0604020202020204" pitchFamily="34" charset="0"/>
              </a:rPr>
            </a:br>
            <a:r>
              <a:rPr lang="ru-RU" sz="4400" dirty="0" smtClean="0">
                <a:solidFill>
                  <a:srgbClr val="FFFFFF"/>
                </a:solidFill>
                <a:cs typeface="Arial" panose="020B0604020202020204" pitchFamily="34" charset="0"/>
              </a:rPr>
              <a:t>долгового капитала</a:t>
            </a:r>
            <a:endParaRPr lang="ru-RU" sz="44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679118-B033-4C72-AA75-23778815F527}"/>
              </a:ext>
            </a:extLst>
          </p:cNvPr>
          <p:cNvSpPr txBox="1">
            <a:spLocks/>
          </p:cNvSpPr>
          <p:nvPr/>
        </p:nvSpPr>
        <p:spPr>
          <a:xfrm>
            <a:off x="488950" y="6212466"/>
            <a:ext cx="1583767" cy="21544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228602" indent="-228602" algn="l" defTabSz="91440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4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8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10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1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17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19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2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25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  <a:t>Июнь 2023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Текст 2">
            <a:extLst>
              <a:ext uri="{FF2B5EF4-FFF2-40B4-BE49-F238E27FC236}">
                <a16:creationId xmlns:a16="http://schemas.microsoft.com/office/drawing/2014/main" id="{60679118-B033-4C72-AA75-23778815F527}"/>
              </a:ext>
            </a:extLst>
          </p:cNvPr>
          <p:cNvSpPr txBox="1">
            <a:spLocks/>
          </p:cNvSpPr>
          <p:nvPr/>
        </p:nvSpPr>
        <p:spPr>
          <a:xfrm>
            <a:off x="488950" y="5783841"/>
            <a:ext cx="9950450" cy="215444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228602" indent="-228602" algn="l" defTabSz="91440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4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8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10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1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17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19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2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25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  <a:t>А.К. Руденко, Исполнительный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  <a:t> Вице-президент – Начальник департамента инструментов долгового рынка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96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Объект 13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5" name="Слайд think-cell" r:id="rId4" imgW="353" imgH="318" progId="TCLayout.ActiveDocument.1">
                  <p:embed/>
                </p:oleObj>
              </mc:Choice>
              <mc:Fallback>
                <p:oleObj name="Слайд think-cell" r:id="rId4" imgW="353" imgH="318" progId="TCLayout.ActiveDocument.1">
                  <p:embed/>
                  <p:pic>
                    <p:nvPicPr>
                      <p:cNvPr id="14" name="Объект 1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517767" y="1296522"/>
            <a:ext cx="11226378" cy="30158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6115050" y="1296522"/>
            <a:ext cx="1830008" cy="30158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A9CFFD-EE99-4E11-B8BC-23AC5DDB75ED}" type="slidenum">
              <a:rPr kumimoji="0" lang="ru-RU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>
          <a:xfrm>
            <a:off x="486197" y="262556"/>
            <a:ext cx="9119530" cy="492443"/>
          </a:xfrm>
        </p:spPr>
        <p:txBody>
          <a:bodyPr/>
          <a:lstStyle/>
          <a:p>
            <a:r>
              <a:rPr lang="ru-RU" dirty="0"/>
              <a:t>Усиление роли российского долгового </a:t>
            </a:r>
            <a:r>
              <a:rPr lang="ru-RU" dirty="0" smtClean="0"/>
              <a:t>рынка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5733" y="4550247"/>
            <a:ext cx="5044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Доля рубля в международных расчетах, %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pSp>
        <p:nvGrpSpPr>
          <p:cNvPr id="72" name="Группа 71"/>
          <p:cNvGrpSpPr/>
          <p:nvPr/>
        </p:nvGrpSpPr>
        <p:grpSpPr>
          <a:xfrm>
            <a:off x="877109" y="1492089"/>
            <a:ext cx="1873376" cy="2554230"/>
            <a:chOff x="877109" y="1492089"/>
            <a:chExt cx="1873376" cy="255423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77109" y="1819635"/>
              <a:ext cx="1873376" cy="1873376"/>
            </a:xfrm>
            <a:prstGeom prst="rect">
              <a:avLst/>
            </a:prstGeom>
          </p:spPr>
        </p:pic>
        <p:sp>
          <p:nvSpPr>
            <p:cNvPr id="9" name="Прямоугольник 8"/>
            <p:cNvSpPr/>
            <p:nvPr/>
          </p:nvSpPr>
          <p:spPr>
            <a:xfrm>
              <a:off x="1350369" y="3676987"/>
              <a:ext cx="9268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БРИКС</a:t>
              </a: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1480212" y="1492089"/>
              <a:ext cx="6062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26</a:t>
              </a:r>
              <a:r>
                <a:rPr kumimoji="0" lang="ru-RU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,1</a:t>
              </a:r>
              <a:endPara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517767" y="1257442"/>
            <a:ext cx="2201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трлн долл. на конец 2022 г.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pSp>
        <p:nvGrpSpPr>
          <p:cNvPr id="71" name="Группа 70"/>
          <p:cNvGrpSpPr/>
          <p:nvPr/>
        </p:nvGrpSpPr>
        <p:grpSpPr>
          <a:xfrm>
            <a:off x="3755606" y="1663549"/>
            <a:ext cx="1705219" cy="2382770"/>
            <a:chOff x="3451600" y="1663549"/>
            <a:chExt cx="1705219" cy="2382770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451600" y="1987792"/>
              <a:ext cx="1705219" cy="1705219"/>
            </a:xfrm>
            <a:prstGeom prst="rect">
              <a:avLst/>
            </a:prstGeom>
          </p:spPr>
        </p:pic>
        <p:sp>
          <p:nvSpPr>
            <p:cNvPr id="16" name="Прямоугольник 15"/>
            <p:cNvSpPr/>
            <p:nvPr/>
          </p:nvSpPr>
          <p:spPr>
            <a:xfrm>
              <a:off x="3895283" y="3676987"/>
              <a:ext cx="8178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Китай</a:t>
              </a: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997167" y="1663549"/>
              <a:ext cx="59824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21,7</a:t>
              </a:r>
              <a:endPara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73809" y="2993232"/>
            <a:ext cx="720000" cy="720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652071" y="3676987"/>
            <a:ext cx="69442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СНГ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/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без РФ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622785" y="2596595"/>
            <a:ext cx="670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0,06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pSp>
        <p:nvGrpSpPr>
          <p:cNvPr id="70" name="Группа 69"/>
          <p:cNvGrpSpPr/>
          <p:nvPr/>
        </p:nvGrpSpPr>
        <p:grpSpPr>
          <a:xfrm>
            <a:off x="6465946" y="2244898"/>
            <a:ext cx="1102742" cy="1801421"/>
            <a:chOff x="5567452" y="2244898"/>
            <a:chExt cx="1102742" cy="1801421"/>
          </a:xfrm>
        </p:grpSpPr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567452" y="2590269"/>
              <a:ext cx="1102742" cy="1102742"/>
            </a:xfrm>
            <a:prstGeom prst="rect">
              <a:avLst/>
            </a:prstGeom>
          </p:spPr>
        </p:pic>
        <p:sp>
          <p:nvSpPr>
            <p:cNvPr id="29" name="Прямоугольник 28"/>
            <p:cNvSpPr/>
            <p:nvPr/>
          </p:nvSpPr>
          <p:spPr>
            <a:xfrm>
              <a:off x="5636159" y="3676987"/>
              <a:ext cx="9653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Россия</a:t>
              </a: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5859778" y="2244898"/>
              <a:ext cx="5245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0,6</a:t>
              </a:r>
              <a:endPara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</p:grpSp>
      <p:sp>
        <p:nvSpPr>
          <p:cNvPr id="37" name="Прямоугольник 36"/>
          <p:cNvSpPr/>
          <p:nvPr/>
        </p:nvSpPr>
        <p:spPr>
          <a:xfrm>
            <a:off x="490533" y="927189"/>
            <a:ext cx="2961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Объем долгового рынка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29875" y="3676987"/>
            <a:ext cx="10336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ЕАЭС</a:t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без РФ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595281" y="2962381"/>
            <a:ext cx="667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0,03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67" name="Рисунок 6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71511" y="3362879"/>
            <a:ext cx="350353" cy="350353"/>
          </a:xfrm>
          <a:prstGeom prst="rect">
            <a:avLst/>
          </a:prstGeom>
        </p:spPr>
      </p:pic>
      <p:sp>
        <p:nvSpPr>
          <p:cNvPr id="73" name="Прямоугольник 72"/>
          <p:cNvSpPr/>
          <p:nvPr/>
        </p:nvSpPr>
        <p:spPr>
          <a:xfrm>
            <a:off x="485733" y="6599594"/>
            <a:ext cx="469231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Источник: Банк международных расчетов, Евразийская экономическая комиссия</a:t>
            </a:r>
            <a:endParaRPr kumimoji="0" lang="ru-RU" sz="9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62955" y="5035544"/>
            <a:ext cx="3646863" cy="1564050"/>
            <a:chOff x="485733" y="4908637"/>
            <a:chExt cx="3646863" cy="1564050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865879" y="4908637"/>
              <a:ext cx="936000" cy="936000"/>
              <a:chOff x="8285903" y="4697329"/>
              <a:chExt cx="936000" cy="936000"/>
            </a:xfrm>
          </p:grpSpPr>
          <p:sp>
            <p:nvSpPr>
              <p:cNvPr id="47" name="Овал 46"/>
              <p:cNvSpPr/>
              <p:nvPr/>
            </p:nvSpPr>
            <p:spPr>
              <a:xfrm>
                <a:off x="8285903" y="4697329"/>
                <a:ext cx="936000" cy="936000"/>
              </a:xfrm>
              <a:prstGeom prst="ellipse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8297299" y="4967416"/>
                <a:ext cx="88710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0" i="0" u="none" strike="noStrike" kern="1200" cap="none" spc="-5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ra CY"/>
                    <a:ea typeface="+mn-ea"/>
                    <a:cs typeface="+mn-cs"/>
                  </a:rPr>
                  <a:t>БРИКС</a:t>
                </a:r>
                <a:endParaRPr kumimoji="0" lang="ru-RU" sz="1800" b="0" i="0" u="none" strike="noStrike" kern="1200" cap="none" spc="-5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cxnSp>
          <p:nvCxnSpPr>
            <p:cNvPr id="56" name="Прямая соединительная линия 55"/>
            <p:cNvCxnSpPr/>
            <p:nvPr/>
          </p:nvCxnSpPr>
          <p:spPr>
            <a:xfrm flipH="1">
              <a:off x="2741738" y="5667509"/>
              <a:ext cx="414631" cy="314327"/>
            </a:xfrm>
            <a:prstGeom prst="line">
              <a:avLst/>
            </a:prstGeom>
            <a:ln w="19050">
              <a:solidFill>
                <a:srgbClr val="2354D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Прямоугольник 57"/>
            <p:cNvSpPr/>
            <p:nvPr/>
          </p:nvSpPr>
          <p:spPr>
            <a:xfrm>
              <a:off x="2935040" y="6195688"/>
              <a:ext cx="51167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75000"/>
                    </a:srgbClr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2018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3403544" y="6195688"/>
              <a:ext cx="64312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75000"/>
                    </a:srgbClr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2023П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3311537" y="5108073"/>
              <a:ext cx="82105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Cera CY"/>
                  <a:ea typeface="+mn-ea"/>
                  <a:cs typeface="+mn-cs"/>
                </a:rPr>
                <a:t>15%-20%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cxnSp>
          <p:nvCxnSpPr>
            <p:cNvPr id="68" name="Прямая соединительная линия 67"/>
            <p:cNvCxnSpPr/>
            <p:nvPr/>
          </p:nvCxnSpPr>
          <p:spPr>
            <a:xfrm flipH="1">
              <a:off x="3150796" y="5441738"/>
              <a:ext cx="563920" cy="226236"/>
            </a:xfrm>
            <a:prstGeom prst="line">
              <a:avLst/>
            </a:prstGeom>
            <a:ln w="19050">
              <a:solidFill>
                <a:srgbClr val="2354D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Прямоугольник 68"/>
            <p:cNvSpPr/>
            <p:nvPr/>
          </p:nvSpPr>
          <p:spPr>
            <a:xfrm>
              <a:off x="2409824" y="6195688"/>
              <a:ext cx="50687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75000"/>
                    </a:srgbClr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2013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2300130" y="5736936"/>
              <a:ext cx="49885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1,3%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485733" y="5879865"/>
              <a:ext cx="1725770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b="0" i="0" u="none" strike="noStrike" kern="1200" cap="none" spc="-50" normalizeH="0" baseline="0" noProof="0" dirty="0" smtClean="0">
                  <a:ln>
                    <a:noFill/>
                  </a:ln>
                  <a:solidFill>
                    <a:srgbClr val="2354D6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Доля оплаты российского экспорта в рублях</a:t>
              </a:r>
              <a:endParaRPr kumimoji="0" lang="ru-RU" sz="1050" b="0" i="0" u="none" strike="noStrike" kern="1200" cap="none" spc="-50" normalizeH="0" baseline="0" noProof="0" dirty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6" name="Прямоугольник 75"/>
            <p:cNvSpPr/>
            <p:nvPr/>
          </p:nvSpPr>
          <p:spPr>
            <a:xfrm>
              <a:off x="2861299" y="5346972"/>
              <a:ext cx="52770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9,4%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7568688" y="5035544"/>
            <a:ext cx="3188760" cy="1564050"/>
            <a:chOff x="7801070" y="4908637"/>
            <a:chExt cx="3188760" cy="1564050"/>
          </a:xfrm>
        </p:grpSpPr>
        <p:grpSp>
          <p:nvGrpSpPr>
            <p:cNvPr id="63" name="Группа 62"/>
            <p:cNvGrpSpPr/>
            <p:nvPr/>
          </p:nvGrpSpPr>
          <p:grpSpPr>
            <a:xfrm>
              <a:off x="8171943" y="4908637"/>
              <a:ext cx="936000" cy="936000"/>
              <a:chOff x="8285903" y="4697329"/>
              <a:chExt cx="936000" cy="936000"/>
            </a:xfrm>
          </p:grpSpPr>
          <p:sp>
            <p:nvSpPr>
              <p:cNvPr id="60" name="Овал 59"/>
              <p:cNvSpPr/>
              <p:nvPr/>
            </p:nvSpPr>
            <p:spPr>
              <a:xfrm>
                <a:off x="8285903" y="4697329"/>
                <a:ext cx="936000" cy="936000"/>
              </a:xfrm>
              <a:prstGeom prst="ellipse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8297299" y="4967416"/>
                <a:ext cx="88710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ra CY"/>
                    <a:ea typeface="+mn-ea"/>
                    <a:cs typeface="+mn-cs"/>
                  </a:rPr>
                  <a:t>ЕАЭС</a:t>
                </a:r>
                <a:endParaRPr kumimoji="0" lang="ru-RU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cxnSp>
          <p:nvCxnSpPr>
            <p:cNvPr id="51" name="Прямая соединительная линия 50"/>
            <p:cNvCxnSpPr/>
            <p:nvPr/>
          </p:nvCxnSpPr>
          <p:spPr>
            <a:xfrm flipH="1" flipV="1">
              <a:off x="9627520" y="5915309"/>
              <a:ext cx="558400" cy="90609"/>
            </a:xfrm>
            <a:prstGeom prst="line">
              <a:avLst/>
            </a:prstGeom>
            <a:ln w="19050">
              <a:solidFill>
                <a:srgbClr val="2354D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Прямоугольник 51"/>
            <p:cNvSpPr/>
            <p:nvPr/>
          </p:nvSpPr>
          <p:spPr>
            <a:xfrm>
              <a:off x="9927026" y="6195688"/>
              <a:ext cx="51007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75000"/>
                    </a:srgbClr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2021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10450900" y="6195688"/>
              <a:ext cx="5389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75000"/>
                    </a:srgbClr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2022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10342173" y="5131427"/>
              <a:ext cx="61427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75,0%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9856813" y="5605346"/>
              <a:ext cx="57740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71,5%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cxnSp>
          <p:nvCxnSpPr>
            <p:cNvPr id="57" name="Прямая соединительная линия 56"/>
            <p:cNvCxnSpPr/>
            <p:nvPr/>
          </p:nvCxnSpPr>
          <p:spPr>
            <a:xfrm flipH="1">
              <a:off x="10185867" y="5462517"/>
              <a:ext cx="463442" cy="542096"/>
            </a:xfrm>
            <a:prstGeom prst="line">
              <a:avLst/>
            </a:prstGeom>
            <a:ln w="19050">
              <a:solidFill>
                <a:srgbClr val="2354D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Прямоугольник 60"/>
            <p:cNvSpPr/>
            <p:nvPr/>
          </p:nvSpPr>
          <p:spPr>
            <a:xfrm>
              <a:off x="9401810" y="6195688"/>
              <a:ext cx="51007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>
                      <a:lumMod val="75000"/>
                    </a:srgbClr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2021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75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9342916" y="5573688"/>
              <a:ext cx="577402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71,6%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7801070" y="5879865"/>
              <a:ext cx="172577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b="0" i="0" u="none" strike="noStrike" kern="1200" cap="none" spc="-50" normalizeH="0" baseline="0" noProof="0" dirty="0" smtClean="0">
                  <a:ln>
                    <a:noFill/>
                  </a:ln>
                  <a:solidFill>
                    <a:srgbClr val="2354D6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Доля рубля в расчетах</a:t>
              </a:r>
              <a:endParaRPr kumimoji="0" lang="ru-RU" sz="1050" b="0" i="0" u="none" strike="noStrike" kern="1200" cap="none" spc="-50" normalizeH="0" baseline="0" noProof="0" dirty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432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Объект 13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57" name="Слайд think-cell" r:id="rId4" imgW="353" imgH="318" progId="TCLayout.ActiveDocument.1">
                  <p:embed/>
                </p:oleObj>
              </mc:Choice>
              <mc:Fallback>
                <p:oleObj name="Слайд think-cell" r:id="rId4" imgW="353" imgH="318" progId="TCLayout.ActiveDocument.1">
                  <p:embed/>
                  <p:pic>
                    <p:nvPicPr>
                      <p:cNvPr id="14" name="Объект 1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A9CFFD-EE99-4E11-B8BC-23AC5DDB75ED}" type="slidenum">
              <a:rPr kumimoji="0" lang="ru-RU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>
          <a:xfrm>
            <a:off x="486197" y="262556"/>
            <a:ext cx="9119530" cy="492443"/>
          </a:xfrm>
        </p:spPr>
        <p:txBody>
          <a:bodyPr/>
          <a:lstStyle/>
          <a:p>
            <a:r>
              <a:rPr lang="ru-RU" dirty="0" smtClean="0"/>
              <a:t>Благоприятные макроэкономические условия </a:t>
            </a:r>
            <a:endParaRPr lang="ru-RU" dirty="0"/>
          </a:p>
        </p:txBody>
      </p:sp>
      <p:graphicFrame>
        <p:nvGraphicFramePr>
          <p:cNvPr id="41" name="Диаграмма 40"/>
          <p:cNvGraphicFramePr>
            <a:graphicFrameLocks/>
          </p:cNvGraphicFramePr>
          <p:nvPr>
            <p:extLst/>
          </p:nvPr>
        </p:nvGraphicFramePr>
        <p:xfrm>
          <a:off x="6202285" y="9451725"/>
          <a:ext cx="11432176" cy="4372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6" name="Диаграмма 25"/>
          <p:cNvGraphicFramePr/>
          <p:nvPr>
            <p:extLst/>
          </p:nvPr>
        </p:nvGraphicFramePr>
        <p:xfrm>
          <a:off x="4093560" y="-2320396"/>
          <a:ext cx="5733330" cy="1694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46" name="Диаграмма 45"/>
          <p:cNvGraphicFramePr/>
          <p:nvPr>
            <p:extLst/>
          </p:nvPr>
        </p:nvGraphicFramePr>
        <p:xfrm>
          <a:off x="486199" y="3478288"/>
          <a:ext cx="5289670" cy="31193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7" name="Скругленный прямоугольник 26"/>
          <p:cNvSpPr/>
          <p:nvPr/>
        </p:nvSpPr>
        <p:spPr>
          <a:xfrm>
            <a:off x="596900" y="-6226373"/>
            <a:ext cx="4953000" cy="1465350"/>
          </a:xfrm>
          <a:prstGeom prst="roundRect">
            <a:avLst>
              <a:gd name="adj" fmla="val 21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Низкая ключевая ставка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7,50%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37528" y="1857432"/>
            <a:ext cx="155359" cy="776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237528" y="3708262"/>
            <a:ext cx="153363" cy="920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237528" y="3457859"/>
            <a:ext cx="154993" cy="1030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237528" y="3859699"/>
            <a:ext cx="154567" cy="867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237528" y="4699375"/>
            <a:ext cx="154567" cy="1030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357532" y="1729207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ABC2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16,75%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ABC2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37528" y="2772119"/>
            <a:ext cx="156645" cy="7832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971057" y="4193996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00ABC2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15,90%</a:t>
            </a:r>
            <a:endParaRPr kumimoji="0" lang="ru-RU" sz="1100" b="1" u="none" strike="noStrike" kern="1200" cap="none" spc="0" normalizeH="0" baseline="0" noProof="0" dirty="0">
              <a:ln>
                <a:noFill/>
              </a:ln>
              <a:solidFill>
                <a:srgbClr val="00ABC2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357532" y="3385292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2A8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10,50%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F2A8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237528" y="5775787"/>
            <a:ext cx="153363" cy="1019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971057" y="5873893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F2A8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1,30%</a:t>
            </a:r>
            <a:endParaRPr kumimoji="0" lang="ru-RU" sz="1100" b="1" u="none" strike="noStrike" kern="1200" cap="none" spc="0" normalizeH="0" baseline="0" noProof="0" dirty="0">
              <a:ln>
                <a:noFill/>
              </a:ln>
              <a:solidFill>
                <a:srgbClr val="F2A8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237528" y="5528073"/>
            <a:ext cx="152937" cy="10188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971057" y="5727611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1B86FA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2,50%</a:t>
            </a:r>
            <a:endParaRPr kumimoji="0" lang="ru-RU" sz="1100" b="1" u="none" strike="noStrike" kern="1200" cap="none" spc="0" normalizeH="0" baseline="0" noProof="0" dirty="0">
              <a:ln>
                <a:noFill/>
              </a:ln>
              <a:solidFill>
                <a:srgbClr val="1B86FA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237528" y="4478136"/>
            <a:ext cx="152937" cy="10188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3357532" y="4408335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B86FA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7,50%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1B86FA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971057" y="4719906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11,30%</a:t>
            </a:r>
            <a:endParaRPr kumimoji="0" lang="ru-RU" sz="1100" b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357532" y="3782405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C3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9,75%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7C3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237528" y="5295545"/>
            <a:ext cx="154567" cy="8677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0971057" y="5596754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007C3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3,70%</a:t>
            </a:r>
            <a:endParaRPr kumimoji="0" lang="ru-RU" sz="1100" b="1" u="none" strike="noStrike" kern="1200" cap="none" spc="0" normalizeH="0" baseline="0" noProof="0" dirty="0">
              <a:ln>
                <a:noFill/>
              </a:ln>
              <a:solidFill>
                <a:srgbClr val="007C3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971057" y="5274685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6,50%</a:t>
            </a:r>
            <a:endParaRPr kumimoji="0" lang="ru-RU" sz="1100" b="1" u="none" strike="noStrike" kern="1200" cap="none" spc="0" normalizeH="0" baseline="0" noProof="0" dirty="0">
              <a:ln>
                <a:noFill/>
              </a:ln>
              <a:solidFill>
                <a:srgbClr val="001489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237528" y="4266286"/>
            <a:ext cx="154567" cy="10306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3357532" y="4192950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8,25%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001489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237528" y="2972469"/>
            <a:ext cx="153363" cy="92018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3357532" y="2908471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13,00%</a:t>
            </a:r>
            <a:endParaRPr kumimoji="0" lang="ru-RU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014669" y="9093011"/>
            <a:ext cx="3017409" cy="19549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Низкие темпы инфляции</a:t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2,50%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0" name="Название 1"/>
          <p:cNvSpPr txBox="1">
            <a:spLocks/>
          </p:cNvSpPr>
          <p:nvPr/>
        </p:nvSpPr>
        <p:spPr>
          <a:xfrm>
            <a:off x="13079337" y="1482731"/>
            <a:ext cx="7545684" cy="4635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Темпы инфляции</a:t>
            </a: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Прямоугольник: скругленные углы 37">
            <a:extLst>
              <a:ext uri="{FF2B5EF4-FFF2-40B4-BE49-F238E27FC236}">
                <a16:creationId xmlns:a16="http://schemas.microsoft.com/office/drawing/2014/main" id="{DD7F91DD-F250-FF73-EF81-A4BD966E749F}"/>
              </a:ext>
            </a:extLst>
          </p:cNvPr>
          <p:cNvSpPr/>
          <p:nvPr/>
        </p:nvSpPr>
        <p:spPr>
          <a:xfrm>
            <a:off x="14356557" y="1556862"/>
            <a:ext cx="2922629" cy="1959873"/>
          </a:xfrm>
          <a:prstGeom prst="roundRect">
            <a:avLst>
              <a:gd name="adj" fmla="val 14563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Низкая ключевая ставка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7,50%</a:t>
            </a:r>
          </a:p>
        </p:txBody>
      </p:sp>
      <p:sp>
        <p:nvSpPr>
          <p:cNvPr id="43" name="Прямоугольник: скругленные углы 37">
            <a:extLst>
              <a:ext uri="{FF2B5EF4-FFF2-40B4-BE49-F238E27FC236}">
                <a16:creationId xmlns:a16="http://schemas.microsoft.com/office/drawing/2014/main" id="{DD7F91DD-F250-FF73-EF81-A4BD966E749F}"/>
              </a:ext>
            </a:extLst>
          </p:cNvPr>
          <p:cNvSpPr/>
          <p:nvPr/>
        </p:nvSpPr>
        <p:spPr>
          <a:xfrm>
            <a:off x="14356557" y="4460609"/>
            <a:ext cx="2922629" cy="1598092"/>
          </a:xfrm>
          <a:prstGeom prst="roundRect">
            <a:avLst>
              <a:gd name="adj" fmla="val 14563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Низкие темпы инфляции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/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6000" b="0" i="0" u="none" strike="noStrike" kern="1200" cap="none" spc="0" normalizeH="0" baseline="0" noProof="0" dirty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2,50%</a:t>
            </a:r>
          </a:p>
        </p:txBody>
      </p:sp>
      <p:sp>
        <p:nvSpPr>
          <p:cNvPr id="44" name="Текст 4">
            <a:extLst>
              <a:ext uri="{FF2B5EF4-FFF2-40B4-BE49-F238E27FC236}">
                <a16:creationId xmlns:a16="http://schemas.microsoft.com/office/drawing/2014/main" id="{BFBAEEE2-BF67-4C29-A691-04B7CCCC0B0A}"/>
              </a:ext>
            </a:extLst>
          </p:cNvPr>
          <p:cNvSpPr txBox="1">
            <a:spLocks/>
          </p:cNvSpPr>
          <p:nvPr/>
        </p:nvSpPr>
        <p:spPr>
          <a:xfrm>
            <a:off x="13194595" y="125252"/>
            <a:ext cx="3455988" cy="7905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48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4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70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2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8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17 млн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79985" y="3731935"/>
            <a:ext cx="241012" cy="120507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09207" y="7204477"/>
            <a:ext cx="153363" cy="92018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77302" y="5003291"/>
            <a:ext cx="241700" cy="160730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77469" y="5239383"/>
            <a:ext cx="243528" cy="136718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09207" y="8190828"/>
            <a:ext cx="154567" cy="10306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292340" y="3701341"/>
            <a:ext cx="14627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ABC2"/>
                </a:solidFill>
              </a:rPr>
              <a:t>16,75%</a:t>
            </a:r>
            <a:endParaRPr lang="ru-RU" sz="1200" b="1" dirty="0">
              <a:solidFill>
                <a:srgbClr val="00ABC2"/>
              </a:solidFill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955820" y="6052449"/>
            <a:ext cx="156645" cy="7832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4075824" y="5931492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00ABC2"/>
                </a:solidFill>
              </a:rPr>
              <a:t>15,90%</a:t>
            </a:r>
            <a:endParaRPr lang="ru-RU" sz="1000" b="1" i="1" dirty="0">
              <a:solidFill>
                <a:srgbClr val="00ABC2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292340" y="5075132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F2A800"/>
                </a:solidFill>
              </a:rPr>
              <a:t>10,50%</a:t>
            </a:r>
            <a:endParaRPr lang="ru-RU" sz="1100" b="1" dirty="0">
              <a:solidFill>
                <a:srgbClr val="F2A800"/>
              </a:solidFill>
            </a:endParaRPr>
          </a:p>
        </p:txBody>
      </p:sp>
      <p:pic>
        <p:nvPicPr>
          <p:cNvPr id="56" name="Рисунок 5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395265" y="9400731"/>
            <a:ext cx="153363" cy="101987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10729211" y="9184066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F2A800"/>
                </a:solidFill>
              </a:rPr>
              <a:t>1,30%</a:t>
            </a:r>
            <a:endParaRPr lang="ru-RU" sz="1000" b="1" i="1" dirty="0">
              <a:solidFill>
                <a:srgbClr val="F2A800"/>
              </a:solidFill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09207" y="9019526"/>
            <a:ext cx="152937" cy="101883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10729211" y="8928415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1B86FA"/>
                </a:solidFill>
              </a:rPr>
              <a:t>2,50%</a:t>
            </a:r>
            <a:endParaRPr lang="ru-RU" sz="1000" b="1" i="1" dirty="0">
              <a:solidFill>
                <a:srgbClr val="1B86FA"/>
              </a:solidFill>
            </a:endParaRP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81087" y="5881255"/>
            <a:ext cx="237916" cy="158494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313606" y="5743349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1B86FA"/>
                </a:solidFill>
              </a:rPr>
              <a:t>7,50%</a:t>
            </a:r>
            <a:endParaRPr lang="ru-RU" sz="1100" b="1" dirty="0">
              <a:solidFill>
                <a:srgbClr val="1B86FA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0729211" y="7116668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FF0000"/>
                </a:solidFill>
              </a:rPr>
              <a:t>11,30%</a:t>
            </a:r>
            <a:endParaRPr lang="ru-RU" sz="1000" b="1" i="1" dirty="0">
              <a:solidFill>
                <a:srgbClr val="FF00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92340" y="5239161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007C30"/>
                </a:solidFill>
              </a:rPr>
              <a:t>9,75%</a:t>
            </a:r>
            <a:endParaRPr lang="ru-RU" sz="1100" b="1" dirty="0">
              <a:solidFill>
                <a:srgbClr val="007C30"/>
              </a:solidFill>
            </a:endParaRPr>
          </a:p>
        </p:txBody>
      </p:sp>
      <p:pic>
        <p:nvPicPr>
          <p:cNvPr id="64" name="Рисунок 6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09207" y="8789379"/>
            <a:ext cx="154567" cy="8677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0729211" y="8690653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007C30"/>
                </a:solidFill>
              </a:rPr>
              <a:t>3,70%</a:t>
            </a:r>
            <a:endParaRPr lang="ru-RU" sz="1000" b="1" i="1" dirty="0">
              <a:solidFill>
                <a:srgbClr val="007C3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0729211" y="8119878"/>
            <a:ext cx="146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 smtClean="0">
                <a:solidFill>
                  <a:srgbClr val="001489"/>
                </a:solidFill>
              </a:rPr>
              <a:t>6,50%</a:t>
            </a:r>
            <a:endParaRPr lang="ru-RU" sz="1000" b="1" i="1" dirty="0">
              <a:solidFill>
                <a:srgbClr val="001489"/>
              </a:solidFill>
            </a:endParaRPr>
          </a:p>
        </p:txBody>
      </p:sp>
      <p:pic>
        <p:nvPicPr>
          <p:cNvPr id="67" name="Рисунок 6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81252" y="5704569"/>
            <a:ext cx="239746" cy="159862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5292340" y="5579320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001489"/>
                </a:solidFill>
              </a:rPr>
              <a:t>8,25%</a:t>
            </a:r>
            <a:endParaRPr lang="ru-RU" sz="1100" b="1" dirty="0">
              <a:solidFill>
                <a:srgbClr val="001489"/>
              </a:solidFill>
            </a:endParaRPr>
          </a:p>
        </p:txBody>
      </p:sp>
      <p:pic>
        <p:nvPicPr>
          <p:cNvPr id="69" name="Рисунок 6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81084" y="4532108"/>
            <a:ext cx="237918" cy="142752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5292340" y="4520563"/>
            <a:ext cx="14627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13,00%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292340" y="5448515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E30A17"/>
                </a:solidFill>
              </a:rPr>
              <a:t>8,50%</a:t>
            </a:r>
            <a:endParaRPr lang="ru-RU" sz="1100" b="1" dirty="0">
              <a:solidFill>
                <a:srgbClr val="E30A17"/>
              </a:solidFill>
            </a:endParaRP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981483" y="5485249"/>
            <a:ext cx="242322" cy="161548"/>
          </a:xfrm>
          <a:prstGeom prst="rect">
            <a:avLst/>
          </a:prstGeom>
        </p:spPr>
      </p:pic>
      <p:graphicFrame>
        <p:nvGraphicFramePr>
          <p:cNvPr id="73" name="Диаграмма 72"/>
          <p:cNvGraphicFramePr/>
          <p:nvPr>
            <p:extLst/>
          </p:nvPr>
        </p:nvGraphicFramePr>
        <p:xfrm>
          <a:off x="6296217" y="3394894"/>
          <a:ext cx="4979515" cy="3177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4" name="TextBox 73">
            <a:extLst>
              <a:ext uri="{FF2B5EF4-FFF2-40B4-BE49-F238E27FC236}">
                <a16:creationId xmlns:a16="http://schemas.microsoft.com/office/drawing/2014/main" id="{01238CC5-4A9C-4130-B377-3E63E59A5723}"/>
              </a:ext>
            </a:extLst>
          </p:cNvPr>
          <p:cNvSpPr txBox="1"/>
          <p:nvPr/>
        </p:nvSpPr>
        <p:spPr>
          <a:xfrm>
            <a:off x="457200" y="2820031"/>
            <a:ext cx="6176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 smtClean="0">
                <a:solidFill>
                  <a:schemeClr val="bg2"/>
                </a:solidFill>
                <a:latin typeface="Cera CY" panose="00000500000000000000" pitchFamily="2" charset="-52"/>
              </a:rPr>
              <a:t>Динамика ключевых ставок в 2023 году</a:t>
            </a:r>
            <a:endParaRPr lang="en-US" b="1" dirty="0">
              <a:solidFill>
                <a:schemeClr val="bg2"/>
              </a:solidFill>
              <a:latin typeface="Cera CY" panose="00000500000000000000" pitchFamily="2" charset="-52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1238CC5-4A9C-4130-B377-3E63E59A5723}"/>
              </a:ext>
            </a:extLst>
          </p:cNvPr>
          <p:cNvSpPr txBox="1"/>
          <p:nvPr/>
        </p:nvSpPr>
        <p:spPr>
          <a:xfrm>
            <a:off x="6202285" y="2820031"/>
            <a:ext cx="6176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 smtClean="0">
                <a:solidFill>
                  <a:schemeClr val="bg2"/>
                </a:solidFill>
                <a:latin typeface="Cera CY" panose="00000500000000000000" pitchFamily="2" charset="-52"/>
              </a:rPr>
              <a:t>Динамика темпов инфляции в 2023 году</a:t>
            </a:r>
            <a:endParaRPr lang="en-US" b="1" dirty="0">
              <a:solidFill>
                <a:schemeClr val="bg2"/>
              </a:solidFill>
              <a:latin typeface="Cera CY" panose="00000500000000000000" pitchFamily="2" charset="-52"/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6357700" y="-6226373"/>
            <a:ext cx="4953000" cy="1465350"/>
          </a:xfrm>
          <a:prstGeom prst="roundRect">
            <a:avLst>
              <a:gd name="adj" fmla="val 218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Низкая ключевая ставка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7,50%</a:t>
            </a:r>
          </a:p>
        </p:txBody>
      </p:sp>
      <p:sp>
        <p:nvSpPr>
          <p:cNvPr id="77" name="Прямоугольник: скругленные углы 37">
            <a:extLst>
              <a:ext uri="{FF2B5EF4-FFF2-40B4-BE49-F238E27FC236}">
                <a16:creationId xmlns:a16="http://schemas.microsoft.com/office/drawing/2014/main" id="{DD7F91DD-F250-FF73-EF81-A4BD966E749F}"/>
              </a:ext>
            </a:extLst>
          </p:cNvPr>
          <p:cNvSpPr/>
          <p:nvPr/>
        </p:nvSpPr>
        <p:spPr>
          <a:xfrm>
            <a:off x="479317" y="1049198"/>
            <a:ext cx="5296551" cy="1622662"/>
          </a:xfrm>
          <a:prstGeom prst="roundRect">
            <a:avLst>
              <a:gd name="adj" fmla="val 21803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r>
              <a:rPr lang="en-US" sz="1600" dirty="0" smtClean="0"/>
              <a:t> </a:t>
            </a:r>
            <a:r>
              <a:rPr lang="ru-RU" sz="1600" dirty="0" smtClean="0"/>
              <a:t>Низкая </a:t>
            </a:r>
            <a:r>
              <a:rPr lang="ru-RU" sz="1600" dirty="0"/>
              <a:t>ключевая ставка</a:t>
            </a:r>
          </a:p>
          <a:p>
            <a:pPr algn="ctr"/>
            <a:r>
              <a:rPr lang="ru-RU" sz="6000" dirty="0">
                <a:solidFill>
                  <a:srgbClr val="2355D7"/>
                </a:solidFill>
              </a:rPr>
              <a:t>7,50%</a:t>
            </a:r>
          </a:p>
        </p:txBody>
      </p:sp>
      <p:sp>
        <p:nvSpPr>
          <p:cNvPr id="79" name="Прямоугольник: скругленные углы 37">
            <a:extLst>
              <a:ext uri="{FF2B5EF4-FFF2-40B4-BE49-F238E27FC236}">
                <a16:creationId xmlns:a16="http://schemas.microsoft.com/office/drawing/2014/main" id="{DD7F91DD-F250-FF73-EF81-A4BD966E749F}"/>
              </a:ext>
            </a:extLst>
          </p:cNvPr>
          <p:cNvSpPr/>
          <p:nvPr/>
        </p:nvSpPr>
        <p:spPr>
          <a:xfrm>
            <a:off x="6202285" y="1049198"/>
            <a:ext cx="5296551" cy="1622662"/>
          </a:xfrm>
          <a:prstGeom prst="roundRect">
            <a:avLst>
              <a:gd name="adj" fmla="val 21803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r>
              <a:rPr lang="ru-RU" sz="1600" dirty="0"/>
              <a:t>Низкие темпы </a:t>
            </a:r>
            <a:r>
              <a:rPr lang="ru-RU" sz="1600" dirty="0" smtClean="0"/>
              <a:t>инфляции</a:t>
            </a:r>
            <a:endParaRPr lang="en-US" sz="1600" dirty="0" smtClean="0"/>
          </a:p>
          <a:p>
            <a:pPr algn="ctr"/>
            <a:r>
              <a:rPr lang="ru-RU" sz="6000" dirty="0" smtClean="0">
                <a:solidFill>
                  <a:srgbClr val="2355D7"/>
                </a:solidFill>
              </a:rPr>
              <a:t>2,50</a:t>
            </a:r>
            <a:r>
              <a:rPr lang="ru-RU" sz="6000" dirty="0">
                <a:solidFill>
                  <a:srgbClr val="2355D7"/>
                </a:solidFill>
              </a:rPr>
              <a:t>%</a:t>
            </a:r>
          </a:p>
        </p:txBody>
      </p:sp>
      <p:pic>
        <p:nvPicPr>
          <p:cNvPr id="86" name="Рисунок 8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352900" y="5227931"/>
            <a:ext cx="210168" cy="140112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10547350" y="3399089"/>
            <a:ext cx="1028700" cy="391810"/>
          </a:xfrm>
          <a:prstGeom prst="roundRect">
            <a:avLst>
              <a:gd name="adj" fmla="val 24216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TextBox 86"/>
          <p:cNvSpPr txBox="1"/>
          <p:nvPr/>
        </p:nvSpPr>
        <p:spPr>
          <a:xfrm>
            <a:off x="10971057" y="3456804"/>
            <a:ext cx="146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rgbClr val="E30A17"/>
                </a:solidFill>
              </a:rPr>
              <a:t>39</a:t>
            </a:r>
            <a:r>
              <a:rPr lang="ru-RU" sz="1100" b="1" dirty="0" smtClean="0">
                <a:solidFill>
                  <a:srgbClr val="E30A17"/>
                </a:solidFill>
              </a:rPr>
              <a:t>,5</a:t>
            </a:r>
            <a:r>
              <a:rPr lang="en-US" sz="1100" b="1" dirty="0" smtClean="0">
                <a:solidFill>
                  <a:srgbClr val="E30A17"/>
                </a:solidFill>
              </a:rPr>
              <a:t>9</a:t>
            </a:r>
            <a:r>
              <a:rPr lang="ru-RU" sz="1100" b="1" dirty="0" smtClean="0">
                <a:solidFill>
                  <a:srgbClr val="E30A17"/>
                </a:solidFill>
              </a:rPr>
              <a:t>%</a:t>
            </a:r>
            <a:endParaRPr lang="ru-RU" sz="1100" b="1" dirty="0">
              <a:solidFill>
                <a:srgbClr val="E30A17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8600" y="6446032"/>
            <a:ext cx="10972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</a:rPr>
              <a:t>Источники: Росстат</a:t>
            </a:r>
            <a:r>
              <a:rPr lang="ru-RU" sz="900" dirty="0">
                <a:solidFill>
                  <a:schemeClr val="bg1">
                    <a:lumMod val="50000"/>
                  </a:schemeClr>
                </a:solidFill>
              </a:rPr>
              <a:t>, Бюро национальной статистики АСПР РК, Правительство Южно-Африканской Республики, Национальный статистический комитет </a:t>
            </a:r>
            <a:r>
              <a:rPr lang="ru-RU" sz="900" dirty="0" err="1">
                <a:solidFill>
                  <a:schemeClr val="bg1">
                    <a:lumMod val="50000"/>
                  </a:schemeClr>
                </a:solidFill>
              </a:rPr>
              <a:t>Кыргызской</a:t>
            </a:r>
            <a:r>
              <a:rPr lang="ru-RU" sz="900" dirty="0">
                <a:solidFill>
                  <a:schemeClr val="bg1">
                    <a:lumMod val="50000"/>
                  </a:schemeClr>
                </a:solidFill>
              </a:rPr>
              <a:t> Республики, Статистический комитет Республики Армения, Национальный банк Республики Беларусь, Центральный банк Турецкой Республики</a:t>
            </a:r>
          </a:p>
        </p:txBody>
      </p:sp>
      <p:pic>
        <p:nvPicPr>
          <p:cNvPr id="89" name="Рисунок 8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58690" y="4201207"/>
            <a:ext cx="241012" cy="120507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61784" y="6004437"/>
            <a:ext cx="241700" cy="160730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61784" y="5600554"/>
            <a:ext cx="243528" cy="136718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60238" y="5752706"/>
            <a:ext cx="237916" cy="158494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63738" y="5256811"/>
            <a:ext cx="239746" cy="159862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61784" y="4711759"/>
            <a:ext cx="237918" cy="142752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665568" y="3514688"/>
            <a:ext cx="242322" cy="16154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441517" y="3194700"/>
            <a:ext cx="7729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Cera CY" panose="00000500000000000000" pitchFamily="2" charset="-52"/>
              </a:rPr>
              <a:t>Ставка</a:t>
            </a:r>
            <a:endParaRPr lang="ru-RU" sz="1400" dirty="0"/>
          </a:p>
        </p:txBody>
      </p:sp>
      <p:sp>
        <p:nvSpPr>
          <p:cNvPr id="96" name="Прямоугольник 95"/>
          <p:cNvSpPr/>
          <p:nvPr/>
        </p:nvSpPr>
        <p:spPr>
          <a:xfrm>
            <a:off x="6186602" y="3245500"/>
            <a:ext cx="14991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Cera CY" panose="00000500000000000000" pitchFamily="2" charset="-52"/>
              </a:rPr>
              <a:t>Темп инфляции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4497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2121522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84" name="Слайд think-cell" r:id="rId6" imgW="353" imgH="318" progId="TCLayout.ActiveDocument.1">
                  <p:embed/>
                </p:oleObj>
              </mc:Choice>
              <mc:Fallback>
                <p:oleObj name="Слайд think-cell" r:id="rId6" imgW="353" imgH="318" progId="TCLayout.ActiveDocument.1">
                  <p:embed/>
                  <p:pic>
                    <p:nvPicPr>
                      <p:cNvPr id="5" name="Объект 4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Дуга 41"/>
          <p:cNvSpPr/>
          <p:nvPr/>
        </p:nvSpPr>
        <p:spPr>
          <a:xfrm rot="21309326" flipV="1">
            <a:off x="-3450048" y="-1186801"/>
            <a:ext cx="11928958" cy="472440"/>
          </a:xfrm>
          <a:prstGeom prst="arc">
            <a:avLst>
              <a:gd name="adj1" fmla="val 10855109"/>
              <a:gd name="adj2" fmla="val 21587740"/>
            </a:avLst>
          </a:prstGeom>
          <a:gradFill>
            <a:gsLst>
              <a:gs pos="96000">
                <a:srgbClr val="6D6E6A">
                  <a:alpha val="0"/>
                  <a:lumMod val="60000"/>
                  <a:lumOff val="40000"/>
                </a:srgbClr>
              </a:gs>
              <a:gs pos="97000">
                <a:srgbClr val="6D6E6A">
                  <a:lumMod val="60000"/>
                  <a:lumOff val="40000"/>
                </a:srgbClr>
              </a:gs>
              <a:gs pos="100000">
                <a:srgbClr val="FFC4B2"/>
              </a:gs>
            </a:gsLst>
            <a:lin ang="5400000" scaled="1"/>
          </a:gradFill>
          <a:ln w="241300">
            <a:gradFill flip="none" rotWithShape="1">
              <a:gsLst>
                <a:gs pos="43000">
                  <a:srgbClr val="FFB2B2"/>
                </a:gs>
                <a:gs pos="100000">
                  <a:srgbClr val="FFC4B2"/>
                </a:gs>
              </a:gsLst>
              <a:lin ang="162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" name="Прямоугольник 3" hidden="1"/>
          <p:cNvSpPr/>
          <p:nvPr>
            <p:custDataLst>
              <p:tags r:id="rId3"/>
            </p:custDataLst>
          </p:nvPr>
        </p:nvSpPr>
        <p:spPr>
          <a:xfrm>
            <a:off x="6636725" y="4281853"/>
            <a:ext cx="4589653" cy="2508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8293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25CD8E-C7C9-4529-A2D3-D6C22450D1DF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A9CFFD-EE99-4E11-B8BC-23AC5DDB75ED}" type="slidenum">
              <a:rPr kumimoji="0" lang="ru-RU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00000000-0008-0000-04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0819162"/>
              </p:ext>
            </p:extLst>
          </p:nvPr>
        </p:nvGraphicFramePr>
        <p:xfrm>
          <a:off x="486197" y="1279388"/>
          <a:ext cx="11597648" cy="5107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2" name="TextBox 1"/>
          <p:cNvSpPr txBox="1"/>
          <p:nvPr/>
        </p:nvSpPr>
        <p:spPr>
          <a:xfrm>
            <a:off x="9166838" y="6088552"/>
            <a:ext cx="2217442" cy="297920"/>
          </a:xfrm>
          <a:prstGeom prst="rect">
            <a:avLst/>
          </a:prstGeom>
        </p:spPr>
        <p:txBody>
          <a:bodyPr wrap="non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Дюрация, лет</a:t>
            </a:r>
          </a:p>
        </p:txBody>
      </p:sp>
      <p:graphicFrame>
        <p:nvGraphicFramePr>
          <p:cNvPr id="53" name="Таблица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414212"/>
              </p:ext>
            </p:extLst>
          </p:nvPr>
        </p:nvGraphicFramePr>
        <p:xfrm>
          <a:off x="1015366" y="-1401534"/>
          <a:ext cx="3733279" cy="101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279">
                  <a:extLst>
                    <a:ext uri="{9D8B030D-6E8A-4147-A177-3AD203B41FA5}">
                      <a16:colId xmlns:a16="http://schemas.microsoft.com/office/drawing/2014/main" val="366267505"/>
                    </a:ext>
                  </a:extLst>
                </a:gridCol>
              </a:tblGrid>
              <a:tr h="1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Эмитенты с кредитным рейтингом </a:t>
                      </a: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BBB+/BBB</a:t>
                      </a:r>
                      <a:endParaRPr lang="ru-RU" sz="1100" b="1" dirty="0" smtClean="0">
                        <a:solidFill>
                          <a:sysClr val="windowText" lastClr="000000"/>
                        </a:solidFill>
                        <a:latin typeface="Cera CY" panose="00000500000000000000" pitchFamily="2" charset="-52"/>
                      </a:endParaRPr>
                    </a:p>
                  </a:txBody>
                  <a:tcPr marL="216000" marR="0" marT="18000" marB="1800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147227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Эмитенты с кредитным рейтингом </a:t>
                      </a: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A/A-</a:t>
                      </a:r>
                      <a:endParaRPr lang="ru-RU" sz="1100" b="1" dirty="0" smtClean="0">
                        <a:solidFill>
                          <a:sysClr val="windowText" lastClr="000000"/>
                        </a:solidFill>
                        <a:latin typeface="Cera CY" panose="00000500000000000000" pitchFamily="2" charset="-52"/>
                      </a:endParaRPr>
                    </a:p>
                  </a:txBody>
                  <a:tcPr marL="216000" marR="0" marT="18000" marB="1800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236316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Эмитенты с кредитным рейтингом </a:t>
                      </a:r>
                      <a:r>
                        <a:rPr lang="ru-RU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А</a:t>
                      </a: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A-/A+</a:t>
                      </a:r>
                      <a:endParaRPr lang="ru-RU" sz="1100" b="1" dirty="0" smtClean="0">
                        <a:solidFill>
                          <a:sysClr val="windowText" lastClr="000000"/>
                        </a:solidFill>
                        <a:latin typeface="Cera CY" panose="00000500000000000000" pitchFamily="2" charset="-52"/>
                      </a:endParaRPr>
                    </a:p>
                  </a:txBody>
                  <a:tcPr marL="216000" marR="0" marT="18000" marB="1800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842467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Эмитенты с кредитным рейтингом </a:t>
                      </a:r>
                      <a:r>
                        <a:rPr lang="ru-RU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А</a:t>
                      </a: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A+/AA</a:t>
                      </a:r>
                      <a:endParaRPr lang="ru-RU" sz="1100" b="1" dirty="0" smtClean="0">
                        <a:solidFill>
                          <a:sysClr val="windowText" lastClr="000000"/>
                        </a:solidFill>
                        <a:latin typeface="Cera CY" panose="00000500000000000000" pitchFamily="2" charset="-52"/>
                      </a:endParaRPr>
                    </a:p>
                  </a:txBody>
                  <a:tcPr marL="216000" marR="0" marT="18000" marB="18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461730"/>
                  </a:ext>
                </a:extLst>
              </a:tr>
              <a:tr h="1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Эмитенты с кредитным рейтингом </a:t>
                      </a:r>
                      <a:r>
                        <a:rPr lang="en-US" sz="1100" b="1" dirty="0" smtClean="0">
                          <a:solidFill>
                            <a:sysClr val="windowText" lastClr="000000"/>
                          </a:solidFill>
                          <a:latin typeface="Cera CY" panose="00000500000000000000" pitchFamily="2" charset="-52"/>
                        </a:rPr>
                        <a:t>AAA</a:t>
                      </a:r>
                      <a:endParaRPr lang="ru-RU" sz="1100" b="1" dirty="0" smtClean="0">
                        <a:solidFill>
                          <a:sysClr val="windowText" lastClr="000000"/>
                        </a:solidFill>
                        <a:latin typeface="Cera CY" panose="00000500000000000000" pitchFamily="2" charset="-52"/>
                      </a:endParaRPr>
                    </a:p>
                  </a:txBody>
                  <a:tcPr marL="216000" marR="0" marT="18000" marB="18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831851"/>
                  </a:ext>
                </a:extLst>
              </a:tr>
            </a:tbl>
          </a:graphicData>
        </a:graphic>
      </p:graphicFrame>
      <p:sp>
        <p:nvSpPr>
          <p:cNvPr id="19" name="Овал 18"/>
          <p:cNvSpPr/>
          <p:nvPr/>
        </p:nvSpPr>
        <p:spPr>
          <a:xfrm>
            <a:off x="1047534" y="-937126"/>
            <a:ext cx="121394" cy="121394"/>
          </a:xfrm>
          <a:prstGeom prst="ellipse">
            <a:avLst/>
          </a:prstGeom>
          <a:solidFill>
            <a:srgbClr val="FFEC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047534" y="-736185"/>
            <a:ext cx="121394" cy="121394"/>
          </a:xfrm>
          <a:prstGeom prst="ellipse">
            <a:avLst/>
          </a:prstGeom>
          <a:solidFill>
            <a:srgbClr val="D4C0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1047534" y="-535243"/>
            <a:ext cx="121394" cy="121394"/>
          </a:xfrm>
          <a:prstGeom prst="ellipse">
            <a:avLst/>
          </a:prstGeom>
          <a:solidFill>
            <a:srgbClr val="B2E7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2020" y="6447315"/>
            <a:ext cx="505709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800" b="0" i="1" u="none" strike="noStrike" cap="none" spc="0" normalizeH="0" baseline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Bliss Pro Light" panose="02000506050000020004" pitchFamily="50" charset="-52"/>
                <a:cs typeface="Arial" charset="0"/>
              </a:defRPr>
            </a:lvl1pPr>
            <a:lvl2pPr marL="742950" indent="-285750">
              <a:defRPr kumimoji="1" sz="1400">
                <a:latin typeface="Credit Suisse Type Roman"/>
                <a:cs typeface="Arial" charset="0"/>
              </a:defRPr>
            </a:lvl2pPr>
            <a:lvl3pPr marL="1143000" indent="-228600">
              <a:defRPr kumimoji="1" sz="1400">
                <a:latin typeface="Credit Suisse Type Roman"/>
                <a:cs typeface="Arial" charset="0"/>
              </a:defRPr>
            </a:lvl3pPr>
            <a:lvl4pPr marL="1600200" indent="-228600">
              <a:defRPr kumimoji="1" sz="1400">
                <a:latin typeface="Credit Suisse Type Roman"/>
                <a:cs typeface="Arial" charset="0"/>
              </a:defRPr>
            </a:lvl4pPr>
            <a:lvl5pPr marL="2057400" indent="-228600">
              <a:defRPr kumimoji="1" sz="1400">
                <a:latin typeface="Credit Suisse Type Roman"/>
                <a:cs typeface="Arial" charset="0"/>
              </a:defRPr>
            </a:lvl5pPr>
            <a:lvl6pPr marL="25146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6pPr>
            <a:lvl7pPr marL="29718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7pPr>
            <a:lvl8pPr marL="34290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8pPr>
            <a:lvl9pPr marL="38862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Источники: Московская Биржа, </a:t>
            </a:r>
            <a:r>
              <a:rPr kumimoji="0" 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Cbonds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,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Банк ГПБ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(АО)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по состоянию на 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21.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0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6.202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3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9471640" y="2586877"/>
            <a:ext cx="154495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BDA47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1047534" y="-1138067"/>
            <a:ext cx="121394" cy="121394"/>
          </a:xfrm>
          <a:prstGeom prst="ellipse">
            <a:avLst/>
          </a:prstGeom>
          <a:solidFill>
            <a:srgbClr val="FFC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8" name="Дуга 7"/>
          <p:cNvSpPr/>
          <p:nvPr/>
        </p:nvSpPr>
        <p:spPr>
          <a:xfrm rot="21309326" flipV="1">
            <a:off x="1582615" y="4636769"/>
            <a:ext cx="11928958" cy="472440"/>
          </a:xfrm>
          <a:prstGeom prst="arc">
            <a:avLst>
              <a:gd name="adj1" fmla="val 10855109"/>
              <a:gd name="adj2" fmla="val 21587740"/>
            </a:avLst>
          </a:prstGeom>
          <a:ln w="152400">
            <a:solidFill>
              <a:srgbClr val="00B05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3" name="Дуга 32"/>
          <p:cNvSpPr/>
          <p:nvPr/>
        </p:nvSpPr>
        <p:spPr>
          <a:xfrm rot="21309326" flipV="1">
            <a:off x="1599203" y="4452025"/>
            <a:ext cx="11928958" cy="472440"/>
          </a:xfrm>
          <a:prstGeom prst="arc">
            <a:avLst>
              <a:gd name="adj1" fmla="val 10854492"/>
              <a:gd name="adj2" fmla="val 21587740"/>
            </a:avLst>
          </a:prstGeom>
          <a:ln w="152400">
            <a:solidFill>
              <a:srgbClr val="7030A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4" name="Дуга 33"/>
          <p:cNvSpPr/>
          <p:nvPr/>
        </p:nvSpPr>
        <p:spPr>
          <a:xfrm rot="21309326" flipV="1">
            <a:off x="1624087" y="4002080"/>
            <a:ext cx="11928958" cy="472440"/>
          </a:xfrm>
          <a:prstGeom prst="arc">
            <a:avLst>
              <a:gd name="adj1" fmla="val 10853897"/>
              <a:gd name="adj2" fmla="val 21587740"/>
            </a:avLst>
          </a:prstGeom>
          <a:ln w="511175">
            <a:solidFill>
              <a:srgbClr val="FFC0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5" name="Дуга 34"/>
          <p:cNvSpPr/>
          <p:nvPr/>
        </p:nvSpPr>
        <p:spPr>
          <a:xfrm rot="21301361" flipV="1">
            <a:off x="1673858" y="3326880"/>
            <a:ext cx="11928959" cy="472440"/>
          </a:xfrm>
          <a:prstGeom prst="arc">
            <a:avLst>
              <a:gd name="adj1" fmla="val 10851860"/>
              <a:gd name="adj2" fmla="val 21587740"/>
            </a:avLst>
          </a:prstGeom>
          <a:ln w="530225">
            <a:solidFill>
              <a:srgbClr val="FF3A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54678" y="0"/>
            <a:ext cx="10337321" cy="12682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54CCD5A0-8A21-4947-B18A-53DBE8A0EAF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86197" y="262556"/>
            <a:ext cx="9119530" cy="769441"/>
          </a:xfrm>
        </p:spPr>
        <p:txBody>
          <a:bodyPr/>
          <a:lstStyle/>
          <a:p>
            <a:pPr>
              <a:lnSpc>
                <a:spcPts val="3000"/>
              </a:lnSpc>
            </a:pPr>
            <a:r>
              <a:rPr lang="ru-RU" sz="3200" dirty="0" smtClean="0">
                <a:solidFill>
                  <a:schemeClr val="tx1"/>
                </a:solidFill>
              </a:rPr>
              <a:t>Распределение по эшелонам эмитентов российского долгового рынка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4C79255-670B-4B77-B741-1F7E635EAE9C}"/>
              </a:ext>
            </a:extLst>
          </p:cNvPr>
          <p:cNvSpPr txBox="1"/>
          <p:nvPr/>
        </p:nvSpPr>
        <p:spPr>
          <a:xfrm>
            <a:off x="486197" y="986187"/>
            <a:ext cx="11226378" cy="331301"/>
          </a:xfrm>
          <a:prstGeom prst="rect">
            <a:avLst/>
          </a:prstGeom>
          <a:gradFill flip="none" rotWithShape="1">
            <a:gsLst>
              <a:gs pos="96000">
                <a:srgbClr val="6D6E6A">
                  <a:alpha val="0"/>
                  <a:lumMod val="60000"/>
                  <a:lumOff val="40000"/>
                </a:srgbClr>
              </a:gs>
              <a:gs pos="97000">
                <a:srgbClr val="6D6E6A">
                  <a:lumMod val="60000"/>
                  <a:lumOff val="40000"/>
                </a:srgbClr>
              </a:gs>
              <a:gs pos="100000">
                <a:srgbClr val="6D6E6A">
                  <a:lumMod val="60000"/>
                  <a:lumOff val="40000"/>
                </a:srgbClr>
              </a:gs>
            </a:gsLst>
            <a:lin ang="5400000" scaled="1"/>
            <a:tileRect/>
          </a:gradFill>
        </p:spPr>
        <p:txBody>
          <a:bodyPr vert="horz" wrap="square" lIns="0" tIns="45720" rIns="45720" bIns="27432" rtlCol="0" anchor="ctr" anchorCtr="0">
            <a:noAutofit/>
          </a:bodyPr>
          <a:lstStyle/>
          <a:p>
            <a:pPr marL="0" marR="0" lvl="0" indent="0" algn="ctr" defTabSz="914446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ИНДИКАТИВНАЯ КАРТА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РЫНКА ОБЛИГАЦИЙ (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НАИБОЛЕЕ ЛИКВИДНЫЕ ВЫПУСКИ)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55B6E11A-963B-40F3-A861-B79CC6569EEC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143519" y="320343"/>
            <a:ext cx="1569056" cy="360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8786" y="5958970"/>
            <a:ext cx="304800" cy="1188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Дуга 24"/>
          <p:cNvSpPr/>
          <p:nvPr/>
        </p:nvSpPr>
        <p:spPr>
          <a:xfrm rot="21301361" flipV="1">
            <a:off x="1724267" y="2182910"/>
            <a:ext cx="11928959" cy="472440"/>
          </a:xfrm>
          <a:prstGeom prst="arc">
            <a:avLst>
              <a:gd name="adj1" fmla="val 10851860"/>
              <a:gd name="adj2" fmla="val 21587740"/>
            </a:avLst>
          </a:prstGeom>
          <a:ln w="1273175">
            <a:solidFill>
              <a:srgbClr val="FF0000">
                <a:alpha val="3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1712575" y="1268237"/>
            <a:ext cx="1381320" cy="4727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047534" y="-1339008"/>
            <a:ext cx="121394" cy="121394"/>
          </a:xfrm>
          <a:prstGeom prst="ellipse">
            <a:avLst/>
          </a:prstGeom>
          <a:solidFill>
            <a:srgbClr val="FFB2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15366" y="5427339"/>
            <a:ext cx="1727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-62985" y="5318766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200" b="1" dirty="0" smtClean="0"/>
              <a:t>AAA</a:t>
            </a:r>
          </a:p>
          <a:p>
            <a:pPr algn="ctr">
              <a:lnSpc>
                <a:spcPts val="1200"/>
              </a:lnSpc>
            </a:pPr>
            <a:r>
              <a:rPr lang="ru-RU" sz="1200" b="1" dirty="0" smtClean="0"/>
              <a:t>Спред 90-110</a:t>
            </a:r>
            <a:endParaRPr lang="ru-RU" sz="12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-62985" y="4993410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200" b="1" dirty="0" smtClean="0"/>
              <a:t>AA+/AA</a:t>
            </a:r>
          </a:p>
          <a:p>
            <a:pPr algn="ctr">
              <a:lnSpc>
                <a:spcPts val="1200"/>
              </a:lnSpc>
            </a:pPr>
            <a:r>
              <a:rPr lang="ru-RU" sz="1200" b="1" dirty="0" smtClean="0"/>
              <a:t>Спред 120-140</a:t>
            </a:r>
            <a:endParaRPr lang="ru-RU" sz="12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-62985" y="4622806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200" b="1" dirty="0" smtClean="0"/>
              <a:t>AA-/A+</a:t>
            </a:r>
          </a:p>
          <a:p>
            <a:pPr algn="ctr">
              <a:lnSpc>
                <a:spcPts val="1200"/>
              </a:lnSpc>
            </a:pPr>
            <a:r>
              <a:rPr lang="ru-RU" sz="1200" b="1" dirty="0" smtClean="0"/>
              <a:t>Спред 175-275</a:t>
            </a:r>
            <a:endParaRPr lang="ru-RU" sz="12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-62985" y="3951424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200" b="1" dirty="0" smtClean="0"/>
              <a:t>A/A-</a:t>
            </a:r>
          </a:p>
          <a:p>
            <a:pPr algn="ctr">
              <a:lnSpc>
                <a:spcPts val="1200"/>
              </a:lnSpc>
            </a:pPr>
            <a:r>
              <a:rPr lang="ru-RU" sz="1200" b="1" dirty="0" smtClean="0"/>
              <a:t>Спред 175-275</a:t>
            </a:r>
            <a:endParaRPr lang="ru-RU" sz="12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-62985" y="2831924"/>
            <a:ext cx="312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US" sz="1200" b="1" dirty="0" smtClean="0"/>
              <a:t>BBB+/BBB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r>
              <a:rPr lang="ru-RU" sz="1200" b="1" dirty="0" smtClean="0"/>
              <a:t>Спред </a:t>
            </a:r>
            <a:r>
              <a:rPr lang="en-US" sz="1200" b="1" dirty="0" smtClean="0"/>
              <a:t>450</a:t>
            </a:r>
            <a:r>
              <a:rPr lang="ru-RU" sz="1200" b="1" dirty="0" smtClean="0"/>
              <a:t>-</a:t>
            </a:r>
            <a:r>
              <a:rPr lang="en-US" sz="1200" b="1" dirty="0" smtClean="0"/>
              <a:t>700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404040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Объект 21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20" name="Слайд think-cell" r:id="rId4" imgW="353" imgH="318" progId="TCLayout.ActiveDocument.1">
                  <p:embed/>
                </p:oleObj>
              </mc:Choice>
              <mc:Fallback>
                <p:oleObj name="Слайд think-cell" r:id="rId4" imgW="353" imgH="318" progId="TCLayout.ActiveDocument.1">
                  <p:embed/>
                  <p:pic>
                    <p:nvPicPr>
                      <p:cNvPr id="22" name="Объект 2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11154183" y="5416439"/>
            <a:ext cx="181887" cy="95250"/>
          </a:xfrm>
          <a:prstGeom prst="rect">
            <a:avLst/>
          </a:prstGeom>
          <a:solidFill>
            <a:srgbClr val="235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/>
          </a:p>
        </p:txBody>
      </p:sp>
      <p:sp>
        <p:nvSpPr>
          <p:cNvPr id="30" name="Прямоугольник: скругленные углы 11">
            <a:extLst>
              <a:ext uri="{FF2B5EF4-FFF2-40B4-BE49-F238E27FC236}">
                <a16:creationId xmlns:a16="http://schemas.microsoft.com/office/drawing/2014/main" id="{BBE7940A-D580-4293-8A81-473853FC4F7B}"/>
              </a:ext>
            </a:extLst>
          </p:cNvPr>
          <p:cNvSpPr/>
          <p:nvPr/>
        </p:nvSpPr>
        <p:spPr>
          <a:xfrm>
            <a:off x="6586002" y="1362752"/>
            <a:ext cx="4822933" cy="2170182"/>
          </a:xfrm>
          <a:prstGeom prst="roundRect">
            <a:avLst>
              <a:gd name="adj" fmla="val 21916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4" name="Прямоугольник: скругленные углы 11">
            <a:extLst>
              <a:ext uri="{FF2B5EF4-FFF2-40B4-BE49-F238E27FC236}">
                <a16:creationId xmlns:a16="http://schemas.microsoft.com/office/drawing/2014/main" id="{BBE7940A-D580-4293-8A81-473853FC4F7B}"/>
              </a:ext>
            </a:extLst>
          </p:cNvPr>
          <p:cNvSpPr/>
          <p:nvPr/>
        </p:nvSpPr>
        <p:spPr>
          <a:xfrm>
            <a:off x="524640" y="1362752"/>
            <a:ext cx="4822933" cy="2170182"/>
          </a:xfrm>
          <a:prstGeom prst="roundRect">
            <a:avLst>
              <a:gd name="adj" fmla="val 21916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8A9CFFD-EE99-4E11-B8BC-23AC5DDB75ED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 smtClean="0"/>
              <a:t>Высокая активность эмитентов</a:t>
            </a:r>
            <a:endParaRPr lang="ru-RU"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3CB010DE-4087-4988-9D43-2F1D63932A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-736600" y="4140687"/>
          <a:ext cx="7452915" cy="2400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1238CC5-4A9C-4130-B377-3E63E59A5723}"/>
              </a:ext>
            </a:extLst>
          </p:cNvPr>
          <p:cNvSpPr txBox="1"/>
          <p:nvPr/>
        </p:nvSpPr>
        <p:spPr>
          <a:xfrm>
            <a:off x="6578307" y="3678930"/>
            <a:ext cx="6176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>
                <a:solidFill>
                  <a:schemeClr val="bg2"/>
                </a:solidFill>
                <a:latin typeface="Cera CY" panose="00000500000000000000" pitchFamily="2" charset="-52"/>
              </a:rPr>
              <a:t>Объем биржевых торгов </a:t>
            </a:r>
            <a:r>
              <a:rPr lang="ru-RU" b="1" dirty="0" smtClean="0">
                <a:solidFill>
                  <a:schemeClr val="bg2"/>
                </a:solidFill>
                <a:latin typeface="Cera CY" panose="00000500000000000000" pitchFamily="2" charset="-52"/>
              </a:rPr>
              <a:t>облигациями</a:t>
            </a:r>
            <a:endParaRPr lang="en-US" b="1" dirty="0">
              <a:solidFill>
                <a:schemeClr val="bg2"/>
              </a:solidFill>
              <a:latin typeface="Cera CY" panose="00000500000000000000" pitchFamily="2" charset="-5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238CC5-4A9C-4130-B377-3E63E59A5723}"/>
              </a:ext>
            </a:extLst>
          </p:cNvPr>
          <p:cNvSpPr txBox="1"/>
          <p:nvPr/>
        </p:nvSpPr>
        <p:spPr>
          <a:xfrm>
            <a:off x="540195" y="3678930"/>
            <a:ext cx="6176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>
                <a:solidFill>
                  <a:schemeClr val="bg2"/>
                </a:solidFill>
                <a:latin typeface="Cera CY" panose="00000500000000000000" pitchFamily="2" charset="-52"/>
              </a:rPr>
              <a:t>Объем </a:t>
            </a:r>
            <a:r>
              <a:rPr lang="ru-RU" b="1" dirty="0" smtClean="0">
                <a:solidFill>
                  <a:schemeClr val="bg2"/>
                </a:solidFill>
                <a:latin typeface="Cera CY" panose="00000500000000000000" pitchFamily="2" charset="-52"/>
              </a:rPr>
              <a:t>облигаций в обращении</a:t>
            </a:r>
            <a:endParaRPr lang="en-US" b="1" dirty="0">
              <a:solidFill>
                <a:schemeClr val="bg2"/>
              </a:solidFill>
              <a:latin typeface="Cera CY" panose="00000500000000000000" pitchFamily="2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195" y="3970986"/>
            <a:ext cx="876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трлн руб.</a:t>
            </a:r>
          </a:p>
        </p:txBody>
      </p:sp>
      <p:sp>
        <p:nvSpPr>
          <p:cNvPr id="9" name="TextBox 7"/>
          <p:cNvSpPr txBox="1"/>
          <p:nvPr/>
        </p:nvSpPr>
        <p:spPr>
          <a:xfrm>
            <a:off x="6586002" y="3970986"/>
            <a:ext cx="876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трлн руб.</a:t>
            </a:r>
          </a:p>
        </p:txBody>
      </p:sp>
      <p:sp>
        <p:nvSpPr>
          <p:cNvPr id="15" name="Текст 4">
            <a:extLst>
              <a:ext uri="{FF2B5EF4-FFF2-40B4-BE49-F238E27FC236}">
                <a16:creationId xmlns:a16="http://schemas.microsoft.com/office/drawing/2014/main" id="{C78AB1DC-B8CC-4EFB-96BE-F2B1F4E30196}"/>
              </a:ext>
            </a:extLst>
          </p:cNvPr>
          <p:cNvSpPr txBox="1">
            <a:spLocks/>
          </p:cNvSpPr>
          <p:nvPr/>
        </p:nvSpPr>
        <p:spPr>
          <a:xfrm>
            <a:off x="1208112" y="2030953"/>
            <a:ext cx="3455988" cy="789072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48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4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70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2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8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6400" dirty="0" smtClean="0">
                <a:solidFill>
                  <a:srgbClr val="3865DB"/>
                </a:solidFill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lang="ru-RU" sz="6400" dirty="0" smtClean="0">
                <a:solidFill>
                  <a:srgbClr val="3865DB"/>
                </a:solidFill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110 </a:t>
            </a:r>
            <a:r>
              <a:rPr lang="en-US" sz="6400" dirty="0" smtClean="0">
                <a:solidFill>
                  <a:srgbClr val="3865DB"/>
                </a:solidFill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6400" dirty="0" smtClean="0">
                <a:solidFill>
                  <a:srgbClr val="3865DB"/>
                </a:solidFill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dirty="0" smtClean="0"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сделок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ra C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Текст 4">
            <a:extLst>
              <a:ext uri="{FF2B5EF4-FFF2-40B4-BE49-F238E27FC236}">
                <a16:creationId xmlns:a16="http://schemas.microsoft.com/office/drawing/2014/main" id="{2231DBFD-47ED-4412-A235-E751942FD8EA}"/>
              </a:ext>
            </a:extLst>
          </p:cNvPr>
          <p:cNvSpPr txBox="1">
            <a:spLocks/>
          </p:cNvSpPr>
          <p:nvPr/>
        </p:nvSpPr>
        <p:spPr>
          <a:xfrm>
            <a:off x="7253259" y="2030953"/>
            <a:ext cx="3455988" cy="789073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48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4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70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2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8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6400" dirty="0">
                <a:solidFill>
                  <a:srgbClr val="3865DB"/>
                </a:solidFill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&gt;</a:t>
            </a:r>
            <a:r>
              <a:rPr lang="ru-RU" sz="6400" dirty="0">
                <a:solidFill>
                  <a:srgbClr val="3865DB"/>
                </a:solidFill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1,8 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2400" dirty="0"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трлн руб.</a:t>
            </a:r>
          </a:p>
        </p:txBody>
      </p:sp>
      <p:sp>
        <p:nvSpPr>
          <p:cNvPr id="17" name="Текст 4">
            <a:extLst>
              <a:ext uri="{FF2B5EF4-FFF2-40B4-BE49-F238E27FC236}">
                <a16:creationId xmlns:a16="http://schemas.microsoft.com/office/drawing/2014/main" id="{C78AB1DC-B8CC-4EFB-96BE-F2B1F4E30196}"/>
              </a:ext>
            </a:extLst>
          </p:cNvPr>
          <p:cNvSpPr txBox="1">
            <a:spLocks/>
          </p:cNvSpPr>
          <p:nvPr/>
        </p:nvSpPr>
        <p:spPr>
          <a:xfrm>
            <a:off x="435265" y="709072"/>
            <a:ext cx="7307974" cy="789072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48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4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70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2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8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377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800" dirty="0" smtClean="0"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С начала 2023 года на российском долговом рынке</a:t>
            </a:r>
            <a:r>
              <a:rPr lang="en-US" sz="1800" dirty="0" smtClean="0"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ra C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05" y="8033658"/>
            <a:ext cx="10244396" cy="1917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DD2B5BCB-3FA6-4B37-A1B3-9C3B908851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94300"/>
              </p:ext>
            </p:extLst>
          </p:nvPr>
        </p:nvGraphicFramePr>
        <p:xfrm>
          <a:off x="5101000" y="4150716"/>
          <a:ext cx="7789500" cy="2219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8997" y="1403062"/>
            <a:ext cx="2161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реализовано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6834441" y="1403062"/>
            <a:ext cx="2161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сумму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402020" y="6505371"/>
            <a:ext cx="505709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800" b="0" i="1" u="none" strike="noStrike" cap="none" spc="0" normalizeH="0" baseline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Bliss Pro Light" panose="02000506050000020004" pitchFamily="50" charset="-52"/>
                <a:cs typeface="Arial" charset="0"/>
              </a:defRPr>
            </a:lvl1pPr>
            <a:lvl2pPr marL="742950" indent="-285750">
              <a:defRPr kumimoji="1" sz="1400">
                <a:latin typeface="Credit Suisse Type Roman"/>
                <a:cs typeface="Arial" charset="0"/>
              </a:defRPr>
            </a:lvl2pPr>
            <a:lvl3pPr marL="1143000" indent="-228600">
              <a:defRPr kumimoji="1" sz="1400">
                <a:latin typeface="Credit Suisse Type Roman"/>
                <a:cs typeface="Arial" charset="0"/>
              </a:defRPr>
            </a:lvl3pPr>
            <a:lvl4pPr marL="1600200" indent="-228600">
              <a:defRPr kumimoji="1" sz="1400">
                <a:latin typeface="Credit Suisse Type Roman"/>
                <a:cs typeface="Arial" charset="0"/>
              </a:defRPr>
            </a:lvl4pPr>
            <a:lvl5pPr marL="2057400" indent="-228600">
              <a:defRPr kumimoji="1" sz="1400">
                <a:latin typeface="Credit Suisse Type Roman"/>
                <a:cs typeface="Arial" charset="0"/>
              </a:defRPr>
            </a:lvl5pPr>
            <a:lvl6pPr marL="25146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6pPr>
            <a:lvl7pPr marL="29718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7pPr>
            <a:lvl8pPr marL="34290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8pPr>
            <a:lvl9pPr marL="38862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Источники: Московская Биржа, </a:t>
            </a:r>
            <a:r>
              <a:rPr kumimoji="0" 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Cbonds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,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Банк ГПБ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(АО)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по состоянию на 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21.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0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6.202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92283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" name="Объект 91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7" name="Слайд think-cell" r:id="rId4" imgW="353" imgH="318" progId="TCLayout.ActiveDocument.1">
                  <p:embed/>
                </p:oleObj>
              </mc:Choice>
              <mc:Fallback>
                <p:oleObj name="Слайд think-cell" r:id="rId4" imgW="353" imgH="318" progId="TCLayout.ActiveDocument.1">
                  <p:embed/>
                  <p:pic>
                    <p:nvPicPr>
                      <p:cNvPr id="92" name="Объект 9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" name="Скругленный прямоугольник 94"/>
          <p:cNvSpPr/>
          <p:nvPr/>
        </p:nvSpPr>
        <p:spPr>
          <a:xfrm>
            <a:off x="6161551" y="3567979"/>
            <a:ext cx="5839612" cy="2853545"/>
          </a:xfrm>
          <a:prstGeom prst="roundRect">
            <a:avLst>
              <a:gd name="adj" fmla="val 6604"/>
            </a:avLst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schemeClr val="bg1">
                <a:lumMod val="65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7900"/>
                </a:solidFill>
                <a:effectLst/>
                <a:uLnTx/>
                <a:uFillTx/>
                <a:latin typeface="Cera CY" panose="00000500000000000000" pitchFamily="2" charset="-52"/>
                <a:ea typeface="+mn-ea"/>
                <a:cs typeface="+mn-cs"/>
              </a:rPr>
              <a:t> </a:t>
            </a:r>
            <a:endParaRPr kumimoji="0" lang="ru-RU" sz="3800" b="0" i="0" u="none" strike="noStrike" kern="1200" cap="none" spc="0" normalizeH="0" baseline="0" noProof="0" dirty="0">
              <a:ln>
                <a:noFill/>
              </a:ln>
              <a:solidFill>
                <a:srgbClr val="FF7900"/>
              </a:solidFill>
              <a:effectLst/>
              <a:uLnTx/>
              <a:uFillTx/>
              <a:latin typeface="Cera CY" panose="00000500000000000000" pitchFamily="2" charset="-52"/>
              <a:ea typeface="+mn-ea"/>
              <a:cs typeface="+mn-cs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161551" y="966181"/>
            <a:ext cx="5839612" cy="2688871"/>
          </a:xfrm>
          <a:prstGeom prst="roundRect">
            <a:avLst>
              <a:gd name="adj" fmla="val 6604"/>
            </a:avLst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schemeClr val="bg1">
                <a:lumMod val="65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7900"/>
                </a:solidFill>
                <a:effectLst/>
                <a:uLnTx/>
                <a:uFillTx/>
                <a:latin typeface="Cera CY" panose="00000500000000000000" pitchFamily="2" charset="-52"/>
                <a:ea typeface="+mn-ea"/>
                <a:cs typeface="+mn-cs"/>
              </a:rPr>
              <a:t> </a:t>
            </a:r>
            <a:endParaRPr kumimoji="0" lang="ru-RU" sz="3800" b="0" i="0" u="none" strike="noStrike" kern="1200" cap="none" spc="0" normalizeH="0" baseline="0" noProof="0" dirty="0">
              <a:ln>
                <a:noFill/>
              </a:ln>
              <a:solidFill>
                <a:srgbClr val="FF7900"/>
              </a:solidFill>
              <a:effectLst/>
              <a:uLnTx/>
              <a:uFillTx/>
              <a:latin typeface="Cera CY" panose="00000500000000000000" pitchFamily="2" charset="-52"/>
              <a:ea typeface="+mn-ea"/>
              <a:cs typeface="+mn-cs"/>
            </a:endParaRP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304631" y="3567979"/>
            <a:ext cx="5839612" cy="2853545"/>
          </a:xfrm>
          <a:prstGeom prst="roundRect">
            <a:avLst>
              <a:gd name="adj" fmla="val 6604"/>
            </a:avLst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schemeClr val="bg1">
                <a:lumMod val="65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7900"/>
                </a:solidFill>
                <a:effectLst/>
                <a:uLnTx/>
                <a:uFillTx/>
                <a:latin typeface="Cera CY" panose="00000500000000000000" pitchFamily="2" charset="-52"/>
                <a:ea typeface="+mn-ea"/>
                <a:cs typeface="+mn-cs"/>
              </a:rPr>
              <a:t> </a:t>
            </a:r>
            <a:endParaRPr kumimoji="0" lang="ru-RU" sz="3800" b="0" i="0" u="none" strike="noStrike" kern="1200" cap="none" spc="0" normalizeH="0" baseline="0" noProof="0" dirty="0">
              <a:ln>
                <a:noFill/>
              </a:ln>
              <a:solidFill>
                <a:srgbClr val="FF7900"/>
              </a:solidFill>
              <a:effectLst/>
              <a:uLnTx/>
              <a:uFillTx/>
              <a:latin typeface="Cera CY" panose="00000500000000000000" pitchFamily="2" charset="-52"/>
              <a:ea typeface="+mn-ea"/>
              <a:cs typeface="+mn-cs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04631" y="966181"/>
            <a:ext cx="5839612" cy="2688871"/>
          </a:xfrm>
          <a:prstGeom prst="roundRect">
            <a:avLst>
              <a:gd name="adj" fmla="val 6604"/>
            </a:avLst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schemeClr val="bg1">
                <a:lumMod val="65000"/>
                <a:alpha val="4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7900"/>
                </a:solidFill>
                <a:effectLst/>
                <a:uLnTx/>
                <a:uFillTx/>
                <a:latin typeface="Cera CY" panose="00000500000000000000" pitchFamily="2" charset="-52"/>
                <a:ea typeface="+mn-ea"/>
                <a:cs typeface="+mn-cs"/>
              </a:rPr>
              <a:t> </a:t>
            </a:r>
            <a:endParaRPr kumimoji="0" lang="ru-RU" sz="3800" b="0" i="0" u="none" strike="noStrike" kern="1200" cap="none" spc="0" normalizeH="0" baseline="0" noProof="0" dirty="0">
              <a:ln>
                <a:noFill/>
              </a:ln>
              <a:solidFill>
                <a:srgbClr val="FF7900"/>
              </a:solidFill>
              <a:effectLst/>
              <a:uLnTx/>
              <a:uFillTx/>
              <a:latin typeface="Cera CY" panose="00000500000000000000" pitchFamily="2" charset="-52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A9CFFD-EE99-4E11-B8BC-23AC5DDB75ED}" type="slidenum">
              <a:rPr kumimoji="0" lang="ru-RU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 smtClean="0"/>
              <a:t>Основные тенденции рынка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0533" y="990689"/>
            <a:ext cx="3243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Рынок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юаневых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облигаций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D30F0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62531" y="990689"/>
            <a:ext cx="3757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Рынок замещающих облигаций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0533" y="3732613"/>
            <a:ext cx="26933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29C1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«Золотые» облигации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29C1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62531" y="3732613"/>
            <a:ext cx="29658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D404E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«Розничные» облигации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D404E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677366" y="4584526"/>
            <a:ext cx="1122990" cy="1083565"/>
            <a:chOff x="1135565" y="3821616"/>
            <a:chExt cx="579986" cy="573992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5096" y="3965153"/>
              <a:ext cx="430455" cy="430455"/>
            </a:xfrm>
            <a:prstGeom prst="rect">
              <a:avLst/>
            </a:prstGeom>
          </p:spPr>
        </p:pic>
        <p:grpSp>
          <p:nvGrpSpPr>
            <p:cNvPr id="20" name="Группа 19"/>
            <p:cNvGrpSpPr/>
            <p:nvPr/>
          </p:nvGrpSpPr>
          <p:grpSpPr>
            <a:xfrm>
              <a:off x="1135565" y="3821616"/>
              <a:ext cx="514320" cy="500174"/>
              <a:chOff x="1135565" y="3821616"/>
              <a:chExt cx="514320" cy="500174"/>
            </a:xfrm>
          </p:grpSpPr>
          <p:pic>
            <p:nvPicPr>
              <p:cNvPr id="21" name="Рисунок 2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5565" y="3891335"/>
                <a:ext cx="430455" cy="430455"/>
              </a:xfrm>
              <a:prstGeom prst="rect">
                <a:avLst/>
              </a:prstGeom>
            </p:spPr>
          </p:pic>
          <p:pic>
            <p:nvPicPr>
              <p:cNvPr id="22" name="Рисунок 2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19430" y="3821616"/>
                <a:ext cx="430455" cy="430455"/>
              </a:xfrm>
              <a:prstGeom prst="rect">
                <a:avLst/>
              </a:prstGeom>
            </p:spPr>
          </p:pic>
        </p:grpSp>
      </p:grpSp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26636" y="4517374"/>
            <a:ext cx="1256995" cy="144648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45" y="1858305"/>
            <a:ext cx="1085850" cy="1085850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2068273" y="1488448"/>
            <a:ext cx="4075970" cy="1868349"/>
          </a:xfrm>
          <a:prstGeom prst="rect">
            <a:avLst/>
          </a:prstGeom>
          <a:solidFill>
            <a:srgbClr val="FE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068273" y="4188265"/>
            <a:ext cx="4075969" cy="1868349"/>
          </a:xfrm>
          <a:prstGeom prst="rect">
            <a:avLst/>
          </a:prstGeom>
          <a:solidFill>
            <a:srgbClr val="FFF6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241411" y="1499628"/>
            <a:ext cx="3759752" cy="1868349"/>
          </a:xfrm>
          <a:prstGeom prst="rect">
            <a:avLst/>
          </a:prstGeom>
          <a:solidFill>
            <a:srgbClr val="EBF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241411" y="4188265"/>
            <a:ext cx="3777060" cy="186834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197513" y="1553586"/>
            <a:ext cx="806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70,4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008600" y="1645919"/>
            <a:ext cx="18918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млрд китайских юаней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197513" y="1968810"/>
            <a:ext cx="487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21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008600" y="2061143"/>
            <a:ext cx="7072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выпуск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2197513" y="2396271"/>
            <a:ext cx="487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12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008600" y="2488604"/>
            <a:ext cx="9541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эмитентов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197513" y="2824317"/>
            <a:ext cx="4651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</a:t>
            </a:r>
            <a:r>
              <a:rPr kumimoji="0" lang="ru-RU" sz="2000" b="1" i="0" u="none" strike="noStrike" kern="1200" cap="none" spc="0" normalizeH="0" baseline="30000" noProof="0" dirty="0" smtClean="0">
                <a:ln>
                  <a:noFill/>
                </a:ln>
                <a:solidFill>
                  <a:srgbClr val="D30F0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й</a:t>
            </a:r>
            <a:endParaRPr kumimoji="0" lang="ru-RU" sz="2400" b="0" i="0" u="none" strike="noStrike" kern="1200" cap="none" spc="0" normalizeH="0" baseline="30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008600" y="2824317"/>
            <a:ext cx="25282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крупнейший рынок </a:t>
            </a:r>
            <a:b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оффшорных облигаций в юанях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8377879" y="1542871"/>
            <a:ext cx="7521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14,2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9188966" y="1635204"/>
            <a:ext cx="13099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млрд долларов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8377879" y="1984600"/>
            <a:ext cx="545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28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9188966" y="2076933"/>
            <a:ext cx="8851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выпусков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8377879" y="2401251"/>
            <a:ext cx="3577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5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9188966" y="2493584"/>
            <a:ext cx="9541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эмитентов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8377879" y="2877008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430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9188965" y="2877008"/>
            <a:ext cx="29486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Указ</a:t>
            </a:r>
            <a:r>
              <a:rPr kumimoji="0" lang="ru-RU" sz="12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Президента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об обязательном замещении еврооблигаций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8377879" y="4501211"/>
            <a:ext cx="872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C3F4D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&gt;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C3F4D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100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C3F4D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9188966" y="4578155"/>
            <a:ext cx="11384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млрд рублей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8377879" y="4942940"/>
            <a:ext cx="487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C3F4D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21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C3F4D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9188966" y="5035273"/>
            <a:ext cx="7072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выпуск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377879" y="5346475"/>
            <a:ext cx="4892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C3F4D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18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C3F4D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9188966" y="5438808"/>
            <a:ext cx="9541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эмитентов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2197513" y="4610966"/>
            <a:ext cx="431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29C1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11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29C1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3008600" y="4703299"/>
            <a:ext cx="11384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млрд рублей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2197513" y="5052695"/>
            <a:ext cx="3080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29C1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29C1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3008600" y="5145028"/>
            <a:ext cx="7072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выпуск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2197513" y="5456230"/>
            <a:ext cx="3080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29C1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1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29C1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008600" y="5548563"/>
            <a:ext cx="7761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эмитент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2068273" y="4291883"/>
            <a:ext cx="37354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Уникальный инструмент на российском рынке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pSp>
        <p:nvGrpSpPr>
          <p:cNvPr id="67" name="Группа 66">
            <a:extLst>
              <a:ext uri="{FF2B5EF4-FFF2-40B4-BE49-F238E27FC236}">
                <a16:creationId xmlns:a16="http://schemas.microsoft.com/office/drawing/2014/main" id="{19231923-B1F1-47E3-9DA8-51FFB7046294}"/>
              </a:ext>
            </a:extLst>
          </p:cNvPr>
          <p:cNvGrpSpPr/>
          <p:nvPr/>
        </p:nvGrpSpPr>
        <p:grpSpPr>
          <a:xfrm>
            <a:off x="6679067" y="1763801"/>
            <a:ext cx="1112400" cy="1113207"/>
            <a:chOff x="2030989" y="4137212"/>
            <a:chExt cx="612000" cy="612000"/>
          </a:xfrm>
        </p:grpSpPr>
        <p:sp>
          <p:nvSpPr>
            <p:cNvPr id="68" name="Полилиния: фигура 68">
              <a:extLst>
                <a:ext uri="{FF2B5EF4-FFF2-40B4-BE49-F238E27FC236}">
                  <a16:creationId xmlns:a16="http://schemas.microsoft.com/office/drawing/2014/main" id="{81C0D3A3-DD59-4234-ABCC-0A67D457F8E9}"/>
                </a:ext>
              </a:extLst>
            </p:cNvPr>
            <p:cNvSpPr/>
            <p:nvPr/>
          </p:nvSpPr>
          <p:spPr>
            <a:xfrm>
              <a:off x="2030989" y="4137212"/>
              <a:ext cx="612000" cy="612000"/>
            </a:xfrm>
            <a:custGeom>
              <a:avLst/>
              <a:gdLst>
                <a:gd name="connsiteX0" fmla="*/ 612000 w 612000"/>
                <a:gd name="connsiteY0" fmla="*/ 306000 h 612000"/>
                <a:gd name="connsiteX1" fmla="*/ 306000 w 612000"/>
                <a:gd name="connsiteY1" fmla="*/ 612000 h 612000"/>
                <a:gd name="connsiteX2" fmla="*/ 0 w 612000"/>
                <a:gd name="connsiteY2" fmla="*/ 306000 h 612000"/>
                <a:gd name="connsiteX3" fmla="*/ 306000 w 612000"/>
                <a:gd name="connsiteY3" fmla="*/ 0 h 612000"/>
                <a:gd name="connsiteX4" fmla="*/ 612000 w 612000"/>
                <a:gd name="connsiteY4" fmla="*/ 306000 h 61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2000" h="612000">
                  <a:moveTo>
                    <a:pt x="612000" y="306000"/>
                  </a:moveTo>
                  <a:cubicBezTo>
                    <a:pt x="612000" y="474999"/>
                    <a:pt x="474999" y="612000"/>
                    <a:pt x="306000" y="612000"/>
                  </a:cubicBezTo>
                  <a:cubicBezTo>
                    <a:pt x="137001" y="612000"/>
                    <a:pt x="0" y="474999"/>
                    <a:pt x="0" y="306000"/>
                  </a:cubicBezTo>
                  <a:cubicBezTo>
                    <a:pt x="0" y="137001"/>
                    <a:pt x="137001" y="0"/>
                    <a:pt x="306000" y="0"/>
                  </a:cubicBezTo>
                  <a:cubicBezTo>
                    <a:pt x="474999" y="0"/>
                    <a:pt x="612000" y="137001"/>
                    <a:pt x="612000" y="306000"/>
                  </a:cubicBezTo>
                  <a:close/>
                </a:path>
              </a:pathLst>
            </a:custGeom>
            <a:solidFill>
              <a:srgbClr val="2355D7"/>
            </a:solidFill>
            <a:ln w="7257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69" name="Полилиния: фигура 69">
              <a:extLst>
                <a:ext uri="{FF2B5EF4-FFF2-40B4-BE49-F238E27FC236}">
                  <a16:creationId xmlns:a16="http://schemas.microsoft.com/office/drawing/2014/main" id="{64827323-DBF8-492C-A9F3-3376284E36E9}"/>
                </a:ext>
              </a:extLst>
            </p:cNvPr>
            <p:cNvSpPr/>
            <p:nvPr/>
          </p:nvSpPr>
          <p:spPr>
            <a:xfrm>
              <a:off x="2308927" y="4279135"/>
              <a:ext cx="177636" cy="98868"/>
            </a:xfrm>
            <a:custGeom>
              <a:avLst/>
              <a:gdLst>
                <a:gd name="connsiteX0" fmla="*/ 170351 w 177636"/>
                <a:gd name="connsiteY0" fmla="*/ 98869 h 98868"/>
                <a:gd name="connsiteX1" fmla="*/ 163065 w 177636"/>
                <a:gd name="connsiteY1" fmla="*/ 91583 h 98868"/>
                <a:gd name="connsiteX2" fmla="*/ 79969 w 177636"/>
                <a:gd name="connsiteY2" fmla="*/ 14508 h 98868"/>
                <a:gd name="connsiteX3" fmla="*/ 13927 w 177636"/>
                <a:gd name="connsiteY3" fmla="*/ 53916 h 98868"/>
                <a:gd name="connsiteX4" fmla="*/ 4287 w 177636"/>
                <a:gd name="connsiteY4" fmla="*/ 57555 h 98868"/>
                <a:gd name="connsiteX5" fmla="*/ 649 w 177636"/>
                <a:gd name="connsiteY5" fmla="*/ 47915 h 98868"/>
                <a:gd name="connsiteX6" fmla="*/ 1395 w 177636"/>
                <a:gd name="connsiteY6" fmla="*/ 46630 h 98868"/>
                <a:gd name="connsiteX7" fmla="*/ 131086 w 177636"/>
                <a:gd name="connsiteY7" fmla="*/ 13137 h 98868"/>
                <a:gd name="connsiteX8" fmla="*/ 177637 w 177636"/>
                <a:gd name="connsiteY8" fmla="*/ 91219 h 98868"/>
                <a:gd name="connsiteX9" fmla="*/ 170351 w 177636"/>
                <a:gd name="connsiteY9" fmla="*/ 98505 h 9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7636" h="98868">
                  <a:moveTo>
                    <a:pt x="170351" y="98869"/>
                  </a:moveTo>
                  <a:cubicBezTo>
                    <a:pt x="166327" y="98869"/>
                    <a:pt x="163065" y="95607"/>
                    <a:pt x="163065" y="91583"/>
                  </a:cubicBezTo>
                  <a:cubicBezTo>
                    <a:pt x="161403" y="47353"/>
                    <a:pt x="124199" y="12845"/>
                    <a:pt x="79969" y="14508"/>
                  </a:cubicBezTo>
                  <a:cubicBezTo>
                    <a:pt x="52678" y="15533"/>
                    <a:pt x="27789" y="30385"/>
                    <a:pt x="13927" y="53916"/>
                  </a:cubicBezTo>
                  <a:cubicBezTo>
                    <a:pt x="12270" y="57583"/>
                    <a:pt x="7954" y="59212"/>
                    <a:pt x="4287" y="57555"/>
                  </a:cubicBezTo>
                  <a:cubicBezTo>
                    <a:pt x="620" y="55898"/>
                    <a:pt x="-1009" y="51582"/>
                    <a:pt x="649" y="47915"/>
                  </a:cubicBezTo>
                  <a:cubicBezTo>
                    <a:pt x="853" y="47462"/>
                    <a:pt x="1103" y="47032"/>
                    <a:pt x="1395" y="46630"/>
                  </a:cubicBezTo>
                  <a:cubicBezTo>
                    <a:pt x="27960" y="1568"/>
                    <a:pt x="86024" y="-13427"/>
                    <a:pt x="131086" y="13137"/>
                  </a:cubicBezTo>
                  <a:cubicBezTo>
                    <a:pt x="158896" y="29531"/>
                    <a:pt x="176440" y="58959"/>
                    <a:pt x="177637" y="91219"/>
                  </a:cubicBezTo>
                  <a:cubicBezTo>
                    <a:pt x="177637" y="95243"/>
                    <a:pt x="174375" y="98505"/>
                    <a:pt x="170351" y="98505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0" name="Полилиния: фигура 70">
              <a:extLst>
                <a:ext uri="{FF2B5EF4-FFF2-40B4-BE49-F238E27FC236}">
                  <a16:creationId xmlns:a16="http://schemas.microsoft.com/office/drawing/2014/main" id="{C7336B1A-8DD7-481F-8911-AF53CA4A8795}"/>
                </a:ext>
              </a:extLst>
            </p:cNvPr>
            <p:cNvSpPr/>
            <p:nvPr/>
          </p:nvSpPr>
          <p:spPr>
            <a:xfrm>
              <a:off x="2297209" y="4369189"/>
              <a:ext cx="177752" cy="99524"/>
            </a:xfrm>
            <a:custGeom>
              <a:avLst/>
              <a:gdLst>
                <a:gd name="connsiteX0" fmla="*/ 94714 w 177752"/>
                <a:gd name="connsiteY0" fmla="*/ 99523 h 99524"/>
                <a:gd name="connsiteX1" fmla="*/ 0 w 177752"/>
                <a:gd name="connsiteY1" fmla="*/ 7286 h 99524"/>
                <a:gd name="connsiteX2" fmla="*/ 7286 w 177752"/>
                <a:gd name="connsiteY2" fmla="*/ 0 h 99524"/>
                <a:gd name="connsiteX3" fmla="*/ 7286 w 177752"/>
                <a:gd name="connsiteY3" fmla="*/ 0 h 99524"/>
                <a:gd name="connsiteX4" fmla="*/ 14571 w 177752"/>
                <a:gd name="connsiteY4" fmla="*/ 7286 h 99524"/>
                <a:gd name="connsiteX5" fmla="*/ 97049 w 177752"/>
                <a:gd name="connsiteY5" fmla="*/ 85024 h 99524"/>
                <a:gd name="connsiteX6" fmla="*/ 164147 w 177752"/>
                <a:gd name="connsiteY6" fmla="*/ 44880 h 99524"/>
                <a:gd name="connsiteX7" fmla="*/ 174085 w 177752"/>
                <a:gd name="connsiteY7" fmla="*/ 42160 h 99524"/>
                <a:gd name="connsiteX8" fmla="*/ 174129 w 177752"/>
                <a:gd name="connsiteY8" fmla="*/ 42184 h 99524"/>
                <a:gd name="connsiteX9" fmla="*/ 176763 w 177752"/>
                <a:gd name="connsiteY9" fmla="*/ 52145 h 99524"/>
                <a:gd name="connsiteX10" fmla="*/ 176751 w 177752"/>
                <a:gd name="connsiteY10" fmla="*/ 52166 h 99524"/>
                <a:gd name="connsiteX11" fmla="*/ 94714 w 177752"/>
                <a:gd name="connsiteY11" fmla="*/ 99523 h 99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7752" h="99524">
                  <a:moveTo>
                    <a:pt x="94714" y="99523"/>
                  </a:moveTo>
                  <a:cubicBezTo>
                    <a:pt x="43231" y="99852"/>
                    <a:pt x="1035" y="58759"/>
                    <a:pt x="0" y="7286"/>
                  </a:cubicBezTo>
                  <a:cubicBezTo>
                    <a:pt x="0" y="3262"/>
                    <a:pt x="3262" y="0"/>
                    <a:pt x="7286" y="0"/>
                  </a:cubicBezTo>
                  <a:lnTo>
                    <a:pt x="7286" y="0"/>
                  </a:lnTo>
                  <a:cubicBezTo>
                    <a:pt x="11310" y="0"/>
                    <a:pt x="14571" y="3262"/>
                    <a:pt x="14571" y="7286"/>
                  </a:cubicBezTo>
                  <a:cubicBezTo>
                    <a:pt x="15880" y="51528"/>
                    <a:pt x="52806" y="86333"/>
                    <a:pt x="97049" y="85024"/>
                  </a:cubicBezTo>
                  <a:cubicBezTo>
                    <a:pt x="124868" y="84202"/>
                    <a:pt x="150269" y="69004"/>
                    <a:pt x="164147" y="44880"/>
                  </a:cubicBezTo>
                  <a:cubicBezTo>
                    <a:pt x="166140" y="41384"/>
                    <a:pt x="170589" y="40166"/>
                    <a:pt x="174085" y="42160"/>
                  </a:cubicBezTo>
                  <a:cubicBezTo>
                    <a:pt x="174099" y="42168"/>
                    <a:pt x="174114" y="42176"/>
                    <a:pt x="174129" y="42184"/>
                  </a:cubicBezTo>
                  <a:cubicBezTo>
                    <a:pt x="177607" y="44208"/>
                    <a:pt x="178786" y="48667"/>
                    <a:pt x="176763" y="52145"/>
                  </a:cubicBezTo>
                  <a:cubicBezTo>
                    <a:pt x="176759" y="52152"/>
                    <a:pt x="176755" y="52159"/>
                    <a:pt x="176751" y="52166"/>
                  </a:cubicBezTo>
                  <a:cubicBezTo>
                    <a:pt x="159830" y="81474"/>
                    <a:pt x="128556" y="99527"/>
                    <a:pt x="94714" y="99523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1" name="Полилиния: фигура 71">
              <a:extLst>
                <a:ext uri="{FF2B5EF4-FFF2-40B4-BE49-F238E27FC236}">
                  <a16:creationId xmlns:a16="http://schemas.microsoft.com/office/drawing/2014/main" id="{E92672F0-8C04-4A6C-ABB5-3B54B2867B10}"/>
                </a:ext>
              </a:extLst>
            </p:cNvPr>
            <p:cNvSpPr/>
            <p:nvPr/>
          </p:nvSpPr>
          <p:spPr>
            <a:xfrm>
              <a:off x="2448045" y="4344695"/>
              <a:ext cx="58657" cy="36598"/>
            </a:xfrm>
            <a:custGeom>
              <a:avLst/>
              <a:gdLst>
                <a:gd name="connsiteX0" fmla="*/ 29120 w 58657"/>
                <a:gd name="connsiteY0" fmla="*/ 36588 h 36598"/>
                <a:gd name="connsiteX1" fmla="*/ 23947 w 58657"/>
                <a:gd name="connsiteY1" fmla="*/ 34475 h 36598"/>
                <a:gd name="connsiteX2" fmla="*/ 2090 w 58657"/>
                <a:gd name="connsiteY2" fmla="*/ 12618 h 36598"/>
                <a:gd name="connsiteX3" fmla="*/ 2272 w 58657"/>
                <a:gd name="connsiteY3" fmla="*/ 2090 h 36598"/>
                <a:gd name="connsiteX4" fmla="*/ 12800 w 58657"/>
                <a:gd name="connsiteY4" fmla="*/ 2272 h 36598"/>
                <a:gd name="connsiteX5" fmla="*/ 29485 w 58657"/>
                <a:gd name="connsiteY5" fmla="*/ 18957 h 36598"/>
                <a:gd name="connsiteX6" fmla="*/ 46169 w 58657"/>
                <a:gd name="connsiteY6" fmla="*/ 2272 h 36598"/>
                <a:gd name="connsiteX7" fmla="*/ 56515 w 58657"/>
                <a:gd name="connsiteY7" fmla="*/ 2272 h 36598"/>
                <a:gd name="connsiteX8" fmla="*/ 56515 w 58657"/>
                <a:gd name="connsiteY8" fmla="*/ 12618 h 36598"/>
                <a:gd name="connsiteX9" fmla="*/ 34657 w 58657"/>
                <a:gd name="connsiteY9" fmla="*/ 34475 h 36598"/>
                <a:gd name="connsiteX10" fmla="*/ 29120 w 58657"/>
                <a:gd name="connsiteY10" fmla="*/ 36588 h 36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657" h="36598">
                  <a:moveTo>
                    <a:pt x="29120" y="36588"/>
                  </a:moveTo>
                  <a:cubicBezTo>
                    <a:pt x="27184" y="36599"/>
                    <a:pt x="25322" y="35839"/>
                    <a:pt x="23947" y="34475"/>
                  </a:cubicBezTo>
                  <a:lnTo>
                    <a:pt x="2090" y="12618"/>
                  </a:lnTo>
                  <a:cubicBezTo>
                    <a:pt x="-766" y="9661"/>
                    <a:pt x="-685" y="4947"/>
                    <a:pt x="2272" y="2090"/>
                  </a:cubicBezTo>
                  <a:cubicBezTo>
                    <a:pt x="5230" y="-766"/>
                    <a:pt x="9944" y="-685"/>
                    <a:pt x="12800" y="2272"/>
                  </a:cubicBezTo>
                  <a:lnTo>
                    <a:pt x="29485" y="18957"/>
                  </a:lnTo>
                  <a:lnTo>
                    <a:pt x="46169" y="2272"/>
                  </a:lnTo>
                  <a:cubicBezTo>
                    <a:pt x="49026" y="-584"/>
                    <a:pt x="53658" y="-584"/>
                    <a:pt x="56515" y="2272"/>
                  </a:cubicBezTo>
                  <a:cubicBezTo>
                    <a:pt x="59371" y="5129"/>
                    <a:pt x="59371" y="9761"/>
                    <a:pt x="56515" y="12618"/>
                  </a:cubicBezTo>
                  <a:lnTo>
                    <a:pt x="34657" y="34475"/>
                  </a:lnTo>
                  <a:cubicBezTo>
                    <a:pt x="33194" y="35932"/>
                    <a:pt x="31182" y="36700"/>
                    <a:pt x="29120" y="36588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2" name="Полилиния: фигура 72">
              <a:extLst>
                <a:ext uri="{FF2B5EF4-FFF2-40B4-BE49-F238E27FC236}">
                  <a16:creationId xmlns:a16="http://schemas.microsoft.com/office/drawing/2014/main" id="{61389924-049E-446A-A18B-0A743C3012D2}"/>
                </a:ext>
              </a:extLst>
            </p:cNvPr>
            <p:cNvSpPr/>
            <p:nvPr/>
          </p:nvSpPr>
          <p:spPr>
            <a:xfrm>
              <a:off x="2277641" y="4366706"/>
              <a:ext cx="58297" cy="36439"/>
            </a:xfrm>
            <a:custGeom>
              <a:avLst/>
              <a:gdLst>
                <a:gd name="connsiteX0" fmla="*/ 50969 w 58297"/>
                <a:gd name="connsiteY0" fmla="*/ 36434 h 36439"/>
                <a:gd name="connsiteX1" fmla="*/ 45869 w 58297"/>
                <a:gd name="connsiteY1" fmla="*/ 34321 h 36439"/>
                <a:gd name="connsiteX2" fmla="*/ 29112 w 58297"/>
                <a:gd name="connsiteY2" fmla="*/ 17637 h 36439"/>
                <a:gd name="connsiteX3" fmla="*/ 12428 w 58297"/>
                <a:gd name="connsiteY3" fmla="*/ 34321 h 36439"/>
                <a:gd name="connsiteX4" fmla="*/ 2155 w 58297"/>
                <a:gd name="connsiteY4" fmla="*/ 34321 h 36439"/>
                <a:gd name="connsiteX5" fmla="*/ 2113 w 58297"/>
                <a:gd name="connsiteY5" fmla="*/ 24018 h 36439"/>
                <a:gd name="connsiteX6" fmla="*/ 2155 w 58297"/>
                <a:gd name="connsiteY6" fmla="*/ 23976 h 36439"/>
                <a:gd name="connsiteX7" fmla="*/ 24012 w 58297"/>
                <a:gd name="connsiteY7" fmla="*/ 2119 h 36439"/>
                <a:gd name="connsiteX8" fmla="*/ 34285 w 58297"/>
                <a:gd name="connsiteY8" fmla="*/ 2119 h 36439"/>
                <a:gd name="connsiteX9" fmla="*/ 56142 w 58297"/>
                <a:gd name="connsiteY9" fmla="*/ 23976 h 36439"/>
                <a:gd name="connsiteX10" fmla="*/ 56184 w 58297"/>
                <a:gd name="connsiteY10" fmla="*/ 34279 h 36439"/>
                <a:gd name="connsiteX11" fmla="*/ 50969 w 58297"/>
                <a:gd name="connsiteY11" fmla="*/ 36434 h 36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8297" h="36439">
                  <a:moveTo>
                    <a:pt x="50969" y="36434"/>
                  </a:moveTo>
                  <a:cubicBezTo>
                    <a:pt x="49058" y="36426"/>
                    <a:pt x="47227" y="35667"/>
                    <a:pt x="45869" y="34321"/>
                  </a:cubicBezTo>
                  <a:lnTo>
                    <a:pt x="29112" y="17637"/>
                  </a:lnTo>
                  <a:lnTo>
                    <a:pt x="12428" y="34321"/>
                  </a:lnTo>
                  <a:cubicBezTo>
                    <a:pt x="9586" y="37146"/>
                    <a:pt x="4996" y="37146"/>
                    <a:pt x="2155" y="34321"/>
                  </a:cubicBezTo>
                  <a:cubicBezTo>
                    <a:pt x="-702" y="31488"/>
                    <a:pt x="-721" y="26875"/>
                    <a:pt x="2113" y="24018"/>
                  </a:cubicBezTo>
                  <a:cubicBezTo>
                    <a:pt x="2127" y="24004"/>
                    <a:pt x="2141" y="23989"/>
                    <a:pt x="2155" y="23976"/>
                  </a:cubicBezTo>
                  <a:lnTo>
                    <a:pt x="24012" y="2119"/>
                  </a:lnTo>
                  <a:cubicBezTo>
                    <a:pt x="26854" y="-706"/>
                    <a:pt x="31444" y="-706"/>
                    <a:pt x="34285" y="2119"/>
                  </a:cubicBezTo>
                  <a:lnTo>
                    <a:pt x="56142" y="23976"/>
                  </a:lnTo>
                  <a:cubicBezTo>
                    <a:pt x="58999" y="26809"/>
                    <a:pt x="59018" y="31422"/>
                    <a:pt x="56184" y="34279"/>
                  </a:cubicBezTo>
                  <a:cubicBezTo>
                    <a:pt x="54806" y="35669"/>
                    <a:pt x="52927" y="36446"/>
                    <a:pt x="50969" y="36434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9" name="Полилиния: фигура 73">
              <a:extLst>
                <a:ext uri="{FF2B5EF4-FFF2-40B4-BE49-F238E27FC236}">
                  <a16:creationId xmlns:a16="http://schemas.microsoft.com/office/drawing/2014/main" id="{ADF30DFC-2F34-4940-94C8-B34CAC337D99}"/>
                </a:ext>
              </a:extLst>
            </p:cNvPr>
            <p:cNvSpPr/>
            <p:nvPr/>
          </p:nvSpPr>
          <p:spPr>
            <a:xfrm>
              <a:off x="2211164" y="4469148"/>
              <a:ext cx="178449" cy="87866"/>
            </a:xfrm>
            <a:custGeom>
              <a:avLst/>
              <a:gdLst>
                <a:gd name="connsiteX0" fmla="*/ 149357 w 178449"/>
                <a:gd name="connsiteY0" fmla="*/ 87648 h 87866"/>
                <a:gd name="connsiteX1" fmla="*/ 142071 w 178449"/>
                <a:gd name="connsiteY1" fmla="*/ 86628 h 87866"/>
                <a:gd name="connsiteX2" fmla="*/ 68267 w 178449"/>
                <a:gd name="connsiteY2" fmla="*/ 66811 h 87866"/>
                <a:gd name="connsiteX3" fmla="*/ 63437 w 178449"/>
                <a:gd name="connsiteY3" fmla="*/ 57709 h 87866"/>
                <a:gd name="connsiteX4" fmla="*/ 72056 w 178449"/>
                <a:gd name="connsiteY4" fmla="*/ 52749 h 87866"/>
                <a:gd name="connsiteX5" fmla="*/ 145569 w 178449"/>
                <a:gd name="connsiteY5" fmla="*/ 72566 h 87866"/>
                <a:gd name="connsiteX6" fmla="*/ 163419 w 178449"/>
                <a:gd name="connsiteY6" fmla="*/ 62293 h 87866"/>
                <a:gd name="connsiteX7" fmla="*/ 153146 w 178449"/>
                <a:gd name="connsiteY7" fmla="*/ 44443 h 87866"/>
                <a:gd name="connsiteX8" fmla="*/ 42403 w 178449"/>
                <a:gd name="connsiteY8" fmla="*/ 14572 h 87866"/>
                <a:gd name="connsiteX9" fmla="*/ 40509 w 178449"/>
                <a:gd name="connsiteY9" fmla="*/ 14572 h 87866"/>
                <a:gd name="connsiteX10" fmla="*/ 7286 w 178449"/>
                <a:gd name="connsiteY10" fmla="*/ 14572 h 87866"/>
                <a:gd name="connsiteX11" fmla="*/ 0 w 178449"/>
                <a:gd name="connsiteY11" fmla="*/ 7286 h 87866"/>
                <a:gd name="connsiteX12" fmla="*/ 7286 w 178449"/>
                <a:gd name="connsiteY12" fmla="*/ 1 h 87866"/>
                <a:gd name="connsiteX13" fmla="*/ 40509 w 178449"/>
                <a:gd name="connsiteY13" fmla="*/ 1 h 87866"/>
                <a:gd name="connsiteX14" fmla="*/ 46191 w 178449"/>
                <a:gd name="connsiteY14" fmla="*/ 729 h 87866"/>
                <a:gd name="connsiteX15" fmla="*/ 156934 w 178449"/>
                <a:gd name="connsiteY15" fmla="*/ 30601 h 87866"/>
                <a:gd name="connsiteX16" fmla="*/ 177424 w 178449"/>
                <a:gd name="connsiteY16" fmla="*/ 66360 h 87866"/>
                <a:gd name="connsiteX17" fmla="*/ 149649 w 178449"/>
                <a:gd name="connsiteY17" fmla="*/ 87866 h 87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78449" h="87866">
                  <a:moveTo>
                    <a:pt x="149357" y="87648"/>
                  </a:moveTo>
                  <a:cubicBezTo>
                    <a:pt x="146895" y="87611"/>
                    <a:pt x="144448" y="87269"/>
                    <a:pt x="142071" y="86628"/>
                  </a:cubicBezTo>
                  <a:lnTo>
                    <a:pt x="68267" y="66811"/>
                  </a:lnTo>
                  <a:cubicBezTo>
                    <a:pt x="64420" y="65631"/>
                    <a:pt x="62257" y="61557"/>
                    <a:pt x="63437" y="57709"/>
                  </a:cubicBezTo>
                  <a:cubicBezTo>
                    <a:pt x="64559" y="54047"/>
                    <a:pt x="68325" y="51880"/>
                    <a:pt x="72056" y="52749"/>
                  </a:cubicBezTo>
                  <a:lnTo>
                    <a:pt x="145569" y="72566"/>
                  </a:lnTo>
                  <a:cubicBezTo>
                    <a:pt x="153334" y="74654"/>
                    <a:pt x="161322" y="70056"/>
                    <a:pt x="163419" y="62293"/>
                  </a:cubicBezTo>
                  <a:cubicBezTo>
                    <a:pt x="165506" y="54528"/>
                    <a:pt x="160909" y="46540"/>
                    <a:pt x="153146" y="44443"/>
                  </a:cubicBezTo>
                  <a:lnTo>
                    <a:pt x="42403" y="14572"/>
                  </a:lnTo>
                  <a:cubicBezTo>
                    <a:pt x="41773" y="14501"/>
                    <a:pt x="41138" y="14501"/>
                    <a:pt x="40509" y="14572"/>
                  </a:cubicBezTo>
                  <a:lnTo>
                    <a:pt x="7286" y="14572"/>
                  </a:lnTo>
                  <a:cubicBezTo>
                    <a:pt x="3262" y="14572"/>
                    <a:pt x="0" y="11310"/>
                    <a:pt x="0" y="7286"/>
                  </a:cubicBezTo>
                  <a:cubicBezTo>
                    <a:pt x="0" y="3262"/>
                    <a:pt x="3262" y="1"/>
                    <a:pt x="7286" y="1"/>
                  </a:cubicBezTo>
                  <a:lnTo>
                    <a:pt x="40509" y="1"/>
                  </a:lnTo>
                  <a:cubicBezTo>
                    <a:pt x="42427" y="-13"/>
                    <a:pt x="44339" y="232"/>
                    <a:pt x="46191" y="729"/>
                  </a:cubicBezTo>
                  <a:lnTo>
                    <a:pt x="156934" y="30601"/>
                  </a:lnTo>
                  <a:cubicBezTo>
                    <a:pt x="172467" y="34818"/>
                    <a:pt x="181641" y="50828"/>
                    <a:pt x="177424" y="66360"/>
                  </a:cubicBezTo>
                  <a:cubicBezTo>
                    <a:pt x="174012" y="78930"/>
                    <a:pt x="162673" y="87710"/>
                    <a:pt x="149649" y="87866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80" name="Полилиния: фигура 74">
              <a:extLst>
                <a:ext uri="{FF2B5EF4-FFF2-40B4-BE49-F238E27FC236}">
                  <a16:creationId xmlns:a16="http://schemas.microsoft.com/office/drawing/2014/main" id="{B89B4C6D-9DC0-4AC1-8DBA-B8CBDFC6752F}"/>
                </a:ext>
              </a:extLst>
            </p:cNvPr>
            <p:cNvSpPr/>
            <p:nvPr/>
          </p:nvSpPr>
          <p:spPr>
            <a:xfrm>
              <a:off x="2211164" y="4514885"/>
              <a:ext cx="303763" cy="92255"/>
            </a:xfrm>
            <a:custGeom>
              <a:avLst/>
              <a:gdLst>
                <a:gd name="connsiteX0" fmla="*/ 137190 w 303763"/>
                <a:gd name="connsiteY0" fmla="*/ 92255 h 92255"/>
                <a:gd name="connsiteX1" fmla="*/ 131143 w 303763"/>
                <a:gd name="connsiteY1" fmla="*/ 91381 h 92255"/>
                <a:gd name="connsiteX2" fmla="*/ 35044 w 303763"/>
                <a:gd name="connsiteY2" fmla="*/ 63914 h 92255"/>
                <a:gd name="connsiteX3" fmla="*/ 33004 w 303763"/>
                <a:gd name="connsiteY3" fmla="*/ 63914 h 92255"/>
                <a:gd name="connsiteX4" fmla="*/ 7286 w 303763"/>
                <a:gd name="connsiteY4" fmla="*/ 63914 h 92255"/>
                <a:gd name="connsiteX5" fmla="*/ 0 w 303763"/>
                <a:gd name="connsiteY5" fmla="*/ 56628 h 92255"/>
                <a:gd name="connsiteX6" fmla="*/ 7286 w 303763"/>
                <a:gd name="connsiteY6" fmla="*/ 49342 h 92255"/>
                <a:gd name="connsiteX7" fmla="*/ 33004 w 303763"/>
                <a:gd name="connsiteY7" fmla="*/ 49342 h 92255"/>
                <a:gd name="connsiteX8" fmla="*/ 38979 w 303763"/>
                <a:gd name="connsiteY8" fmla="*/ 50144 h 92255"/>
                <a:gd name="connsiteX9" fmla="*/ 135150 w 303763"/>
                <a:gd name="connsiteY9" fmla="*/ 77611 h 92255"/>
                <a:gd name="connsiteX10" fmla="*/ 139084 w 303763"/>
                <a:gd name="connsiteY10" fmla="*/ 77611 h 92255"/>
                <a:gd name="connsiteX11" fmla="*/ 279990 w 303763"/>
                <a:gd name="connsiteY11" fmla="*/ 39798 h 92255"/>
                <a:gd name="connsiteX12" fmla="*/ 289461 w 303763"/>
                <a:gd name="connsiteY12" fmla="*/ 27849 h 92255"/>
                <a:gd name="connsiteX13" fmla="*/ 285454 w 303763"/>
                <a:gd name="connsiteY13" fmla="*/ 18232 h 92255"/>
                <a:gd name="connsiteX14" fmla="*/ 275546 w 303763"/>
                <a:gd name="connsiteY14" fmla="*/ 14808 h 92255"/>
                <a:gd name="connsiteX15" fmla="*/ 175586 w 303763"/>
                <a:gd name="connsiteY15" fmla="*/ 23769 h 92255"/>
                <a:gd name="connsiteX16" fmla="*/ 167644 w 303763"/>
                <a:gd name="connsiteY16" fmla="*/ 17139 h 92255"/>
                <a:gd name="connsiteX17" fmla="*/ 174274 w 303763"/>
                <a:gd name="connsiteY17" fmla="*/ 9198 h 92255"/>
                <a:gd name="connsiteX18" fmla="*/ 274234 w 303763"/>
                <a:gd name="connsiteY18" fmla="*/ 91 h 92255"/>
                <a:gd name="connsiteX19" fmla="*/ 303674 w 303763"/>
                <a:gd name="connsiteY19" fmla="*/ 25116 h 92255"/>
                <a:gd name="connsiteX20" fmla="*/ 283779 w 303763"/>
                <a:gd name="connsiteY20" fmla="*/ 53641 h 92255"/>
                <a:gd name="connsiteX21" fmla="*/ 142800 w 303763"/>
                <a:gd name="connsiteY21" fmla="*/ 91526 h 92255"/>
                <a:gd name="connsiteX22" fmla="*/ 137190 w 303763"/>
                <a:gd name="connsiteY22" fmla="*/ 92255 h 92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03763" h="92255">
                  <a:moveTo>
                    <a:pt x="137190" y="92255"/>
                  </a:moveTo>
                  <a:cubicBezTo>
                    <a:pt x="135143" y="92256"/>
                    <a:pt x="133106" y="91961"/>
                    <a:pt x="131143" y="91381"/>
                  </a:cubicBezTo>
                  <a:lnTo>
                    <a:pt x="35044" y="63914"/>
                  </a:lnTo>
                  <a:cubicBezTo>
                    <a:pt x="34367" y="63839"/>
                    <a:pt x="33682" y="63839"/>
                    <a:pt x="33004" y="63914"/>
                  </a:cubicBezTo>
                  <a:lnTo>
                    <a:pt x="7286" y="63914"/>
                  </a:lnTo>
                  <a:cubicBezTo>
                    <a:pt x="3262" y="63914"/>
                    <a:pt x="0" y="60652"/>
                    <a:pt x="0" y="56628"/>
                  </a:cubicBezTo>
                  <a:cubicBezTo>
                    <a:pt x="0" y="52604"/>
                    <a:pt x="3262" y="49342"/>
                    <a:pt x="7286" y="49342"/>
                  </a:cubicBezTo>
                  <a:lnTo>
                    <a:pt x="33004" y="49342"/>
                  </a:lnTo>
                  <a:cubicBezTo>
                    <a:pt x="35025" y="49312"/>
                    <a:pt x="37038" y="49582"/>
                    <a:pt x="38979" y="50144"/>
                  </a:cubicBezTo>
                  <a:lnTo>
                    <a:pt x="135150" y="77611"/>
                  </a:lnTo>
                  <a:cubicBezTo>
                    <a:pt x="136441" y="77938"/>
                    <a:pt x="137793" y="77938"/>
                    <a:pt x="139084" y="77611"/>
                  </a:cubicBezTo>
                  <a:lnTo>
                    <a:pt x="279990" y="39798"/>
                  </a:lnTo>
                  <a:cubicBezTo>
                    <a:pt x="285430" y="38328"/>
                    <a:pt x="289272" y="33480"/>
                    <a:pt x="289461" y="27849"/>
                  </a:cubicBezTo>
                  <a:cubicBezTo>
                    <a:pt x="289585" y="24214"/>
                    <a:pt x="288122" y="20704"/>
                    <a:pt x="285454" y="18232"/>
                  </a:cubicBezTo>
                  <a:cubicBezTo>
                    <a:pt x="282790" y="15731"/>
                    <a:pt x="279186" y="14485"/>
                    <a:pt x="275546" y="14808"/>
                  </a:cubicBezTo>
                  <a:lnTo>
                    <a:pt x="175586" y="23769"/>
                  </a:lnTo>
                  <a:cubicBezTo>
                    <a:pt x="171562" y="24131"/>
                    <a:pt x="168006" y="21163"/>
                    <a:pt x="167644" y="17139"/>
                  </a:cubicBezTo>
                  <a:cubicBezTo>
                    <a:pt x="167282" y="13115"/>
                    <a:pt x="170250" y="9560"/>
                    <a:pt x="174274" y="9198"/>
                  </a:cubicBezTo>
                  <a:lnTo>
                    <a:pt x="274234" y="91"/>
                  </a:lnTo>
                  <a:cubicBezTo>
                    <a:pt x="289274" y="-1128"/>
                    <a:pt x="302455" y="10076"/>
                    <a:pt x="303674" y="25116"/>
                  </a:cubicBezTo>
                  <a:cubicBezTo>
                    <a:pt x="304732" y="38162"/>
                    <a:pt x="296387" y="50125"/>
                    <a:pt x="283779" y="53641"/>
                  </a:cubicBezTo>
                  <a:lnTo>
                    <a:pt x="142800" y="91526"/>
                  </a:lnTo>
                  <a:cubicBezTo>
                    <a:pt x="140972" y="92023"/>
                    <a:pt x="139084" y="92268"/>
                    <a:pt x="137190" y="92255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81" name="Полилиния: фигура 75">
              <a:extLst>
                <a:ext uri="{FF2B5EF4-FFF2-40B4-BE49-F238E27FC236}">
                  <a16:creationId xmlns:a16="http://schemas.microsoft.com/office/drawing/2014/main" id="{65C70260-92EB-4F6C-A4BC-5098102A1483}"/>
                </a:ext>
              </a:extLst>
            </p:cNvPr>
            <p:cNvSpPr/>
            <p:nvPr/>
          </p:nvSpPr>
          <p:spPr>
            <a:xfrm>
              <a:off x="2158780" y="4454723"/>
              <a:ext cx="65571" cy="139521"/>
            </a:xfrm>
            <a:custGeom>
              <a:avLst/>
              <a:gdLst>
                <a:gd name="connsiteX0" fmla="*/ 42694 w 65571"/>
                <a:gd name="connsiteY0" fmla="*/ 139521 h 139521"/>
                <a:gd name="connsiteX1" fmla="*/ 22950 w 65571"/>
                <a:gd name="connsiteY1" fmla="*/ 139521 h 139521"/>
                <a:gd name="connsiteX2" fmla="*/ 0 w 65571"/>
                <a:gd name="connsiteY2" fmla="*/ 116571 h 139521"/>
                <a:gd name="connsiteX3" fmla="*/ 0 w 65571"/>
                <a:gd name="connsiteY3" fmla="*/ 22877 h 139521"/>
                <a:gd name="connsiteX4" fmla="*/ 22950 w 65571"/>
                <a:gd name="connsiteY4" fmla="*/ 0 h 139521"/>
                <a:gd name="connsiteX5" fmla="*/ 42694 w 65571"/>
                <a:gd name="connsiteY5" fmla="*/ 0 h 139521"/>
                <a:gd name="connsiteX6" fmla="*/ 65571 w 65571"/>
                <a:gd name="connsiteY6" fmla="*/ 22877 h 139521"/>
                <a:gd name="connsiteX7" fmla="*/ 65571 w 65571"/>
                <a:gd name="connsiteY7" fmla="*/ 62511 h 139521"/>
                <a:gd name="connsiteX8" fmla="*/ 58286 w 65571"/>
                <a:gd name="connsiteY8" fmla="*/ 69797 h 139521"/>
                <a:gd name="connsiteX9" fmla="*/ 51000 w 65571"/>
                <a:gd name="connsiteY9" fmla="*/ 62511 h 139521"/>
                <a:gd name="connsiteX10" fmla="*/ 51000 w 65571"/>
                <a:gd name="connsiteY10" fmla="*/ 22877 h 139521"/>
                <a:gd name="connsiteX11" fmla="*/ 42694 w 65571"/>
                <a:gd name="connsiteY11" fmla="*/ 14571 h 139521"/>
                <a:gd name="connsiteX12" fmla="*/ 22950 w 65571"/>
                <a:gd name="connsiteY12" fmla="*/ 14571 h 139521"/>
                <a:gd name="connsiteX13" fmla="*/ 14571 w 65571"/>
                <a:gd name="connsiteY13" fmla="*/ 22877 h 139521"/>
                <a:gd name="connsiteX14" fmla="*/ 14571 w 65571"/>
                <a:gd name="connsiteY14" fmla="*/ 116571 h 139521"/>
                <a:gd name="connsiteX15" fmla="*/ 22950 w 65571"/>
                <a:gd name="connsiteY15" fmla="*/ 124950 h 139521"/>
                <a:gd name="connsiteX16" fmla="*/ 42694 w 65571"/>
                <a:gd name="connsiteY16" fmla="*/ 124950 h 139521"/>
                <a:gd name="connsiteX17" fmla="*/ 51000 w 65571"/>
                <a:gd name="connsiteY17" fmla="*/ 116571 h 139521"/>
                <a:gd name="connsiteX18" fmla="*/ 51000 w 65571"/>
                <a:gd name="connsiteY18" fmla="*/ 106299 h 139521"/>
                <a:gd name="connsiteX19" fmla="*/ 58286 w 65571"/>
                <a:gd name="connsiteY19" fmla="*/ 99013 h 139521"/>
                <a:gd name="connsiteX20" fmla="*/ 65571 w 65571"/>
                <a:gd name="connsiteY20" fmla="*/ 106299 h 139521"/>
                <a:gd name="connsiteX21" fmla="*/ 65571 w 65571"/>
                <a:gd name="connsiteY21" fmla="*/ 116571 h 139521"/>
                <a:gd name="connsiteX22" fmla="*/ 42694 w 65571"/>
                <a:gd name="connsiteY22" fmla="*/ 139521 h 13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5571" h="139521">
                  <a:moveTo>
                    <a:pt x="42694" y="139521"/>
                  </a:moveTo>
                  <a:lnTo>
                    <a:pt x="22950" y="139521"/>
                  </a:lnTo>
                  <a:cubicBezTo>
                    <a:pt x="10292" y="139481"/>
                    <a:pt x="40" y="129230"/>
                    <a:pt x="0" y="116571"/>
                  </a:cubicBezTo>
                  <a:lnTo>
                    <a:pt x="0" y="22877"/>
                  </a:lnTo>
                  <a:cubicBezTo>
                    <a:pt x="40" y="10231"/>
                    <a:pt x="10303" y="0"/>
                    <a:pt x="22950" y="0"/>
                  </a:cubicBezTo>
                  <a:lnTo>
                    <a:pt x="42694" y="0"/>
                  </a:lnTo>
                  <a:cubicBezTo>
                    <a:pt x="55312" y="40"/>
                    <a:pt x="65531" y="10259"/>
                    <a:pt x="65571" y="22877"/>
                  </a:cubicBezTo>
                  <a:lnTo>
                    <a:pt x="65571" y="62511"/>
                  </a:lnTo>
                  <a:cubicBezTo>
                    <a:pt x="65571" y="66535"/>
                    <a:pt x="62310" y="69797"/>
                    <a:pt x="58286" y="69797"/>
                  </a:cubicBezTo>
                  <a:cubicBezTo>
                    <a:pt x="54262" y="69797"/>
                    <a:pt x="51000" y="66535"/>
                    <a:pt x="51000" y="62511"/>
                  </a:cubicBezTo>
                  <a:lnTo>
                    <a:pt x="51000" y="22877"/>
                  </a:lnTo>
                  <a:cubicBezTo>
                    <a:pt x="51000" y="18290"/>
                    <a:pt x="47281" y="14571"/>
                    <a:pt x="42694" y="14571"/>
                  </a:cubicBezTo>
                  <a:lnTo>
                    <a:pt x="22950" y="14571"/>
                  </a:lnTo>
                  <a:cubicBezTo>
                    <a:pt x="18351" y="14571"/>
                    <a:pt x="14611" y="18278"/>
                    <a:pt x="14571" y="22877"/>
                  </a:cubicBezTo>
                  <a:lnTo>
                    <a:pt x="14571" y="116571"/>
                  </a:lnTo>
                  <a:cubicBezTo>
                    <a:pt x="14611" y="121183"/>
                    <a:pt x="18339" y="124911"/>
                    <a:pt x="22950" y="124950"/>
                  </a:cubicBezTo>
                  <a:lnTo>
                    <a:pt x="42694" y="124950"/>
                  </a:lnTo>
                  <a:cubicBezTo>
                    <a:pt x="47293" y="124910"/>
                    <a:pt x="51000" y="121170"/>
                    <a:pt x="51000" y="116571"/>
                  </a:cubicBezTo>
                  <a:lnTo>
                    <a:pt x="51000" y="106299"/>
                  </a:lnTo>
                  <a:cubicBezTo>
                    <a:pt x="51000" y="102275"/>
                    <a:pt x="54262" y="99013"/>
                    <a:pt x="58286" y="99013"/>
                  </a:cubicBezTo>
                  <a:cubicBezTo>
                    <a:pt x="62310" y="99013"/>
                    <a:pt x="65571" y="102275"/>
                    <a:pt x="65571" y="106299"/>
                  </a:cubicBezTo>
                  <a:lnTo>
                    <a:pt x="65571" y="116571"/>
                  </a:lnTo>
                  <a:cubicBezTo>
                    <a:pt x="65571" y="129218"/>
                    <a:pt x="55341" y="139481"/>
                    <a:pt x="42694" y="139521"/>
                  </a:cubicBezTo>
                  <a:close/>
                </a:path>
              </a:pathLst>
            </a:custGeom>
            <a:solidFill>
              <a:srgbClr val="FFFFFF"/>
            </a:solidFill>
            <a:ln w="725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402020" y="6505371"/>
            <a:ext cx="505709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800" b="0" i="1" u="none" strike="noStrike" cap="none" spc="0" normalizeH="0" baseline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Bliss Pro Light" panose="02000506050000020004" pitchFamily="50" charset="-52"/>
                <a:cs typeface="Arial" charset="0"/>
              </a:defRPr>
            </a:lvl1pPr>
            <a:lvl2pPr marL="742950" indent="-285750">
              <a:defRPr kumimoji="1" sz="1400">
                <a:latin typeface="Credit Suisse Type Roman"/>
                <a:cs typeface="Arial" charset="0"/>
              </a:defRPr>
            </a:lvl2pPr>
            <a:lvl3pPr marL="1143000" indent="-228600">
              <a:defRPr kumimoji="1" sz="1400">
                <a:latin typeface="Credit Suisse Type Roman"/>
                <a:cs typeface="Arial" charset="0"/>
              </a:defRPr>
            </a:lvl3pPr>
            <a:lvl4pPr marL="1600200" indent="-228600">
              <a:defRPr kumimoji="1" sz="1400">
                <a:latin typeface="Credit Suisse Type Roman"/>
                <a:cs typeface="Arial" charset="0"/>
              </a:defRPr>
            </a:lvl4pPr>
            <a:lvl5pPr marL="2057400" indent="-228600">
              <a:defRPr kumimoji="1" sz="1400">
                <a:latin typeface="Credit Suisse Type Roman"/>
                <a:cs typeface="Arial" charset="0"/>
              </a:defRPr>
            </a:lvl5pPr>
            <a:lvl6pPr marL="25146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6pPr>
            <a:lvl7pPr marL="29718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7pPr>
            <a:lvl8pPr marL="34290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8pPr>
            <a:lvl9pPr marL="38862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Источники: Московская Биржа, </a:t>
            </a:r>
            <a:r>
              <a:rPr kumimoji="0" 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Cbonds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,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Банк ГПБ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(АО)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по состоянию на 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21.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0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6.202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1841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729628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56" name="Слайд think-cell" r:id="rId4" imgW="353" imgH="318" progId="TCLayout.ActiveDocument.1">
                  <p:embed/>
                </p:oleObj>
              </mc:Choice>
              <mc:Fallback>
                <p:oleObj name="Слайд think-cell" r:id="rId4" imgW="353" imgH="318" progId="TCLayout.ActiveDocument.1">
                  <p:embed/>
                  <p:pic>
                    <p:nvPicPr>
                      <p:cNvPr id="12" name="Объект 1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497923" y="1060471"/>
            <a:ext cx="5369478" cy="2968344"/>
          </a:xfrm>
          <a:prstGeom prst="roundRect">
            <a:avLst>
              <a:gd name="adj" fmla="val 15209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4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526027" y="4148953"/>
            <a:ext cx="10967473" cy="2411355"/>
          </a:xfrm>
          <a:prstGeom prst="roundRect">
            <a:avLst>
              <a:gd name="adj" fmla="val 15824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8A9CFFD-EE99-4E11-B8BC-23AC5DDB75ED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 smtClean="0"/>
              <a:t>Растущая </a:t>
            </a:r>
            <a:r>
              <a:rPr lang="ru-RU" dirty="0"/>
              <a:t>роль частных инвесторов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238CC5-4A9C-4130-B377-3E63E59A5723}"/>
              </a:ext>
            </a:extLst>
          </p:cNvPr>
          <p:cNvSpPr txBox="1"/>
          <p:nvPr/>
        </p:nvSpPr>
        <p:spPr>
          <a:xfrm>
            <a:off x="638629" y="4148954"/>
            <a:ext cx="6176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 smtClean="0">
                <a:solidFill>
                  <a:schemeClr val="bg2"/>
                </a:solidFill>
                <a:latin typeface="Cera CY" panose="00000500000000000000" pitchFamily="2" charset="-52"/>
              </a:rPr>
              <a:t>Оценка «нового» спроса со стороны физлиц</a:t>
            </a:r>
            <a:endParaRPr lang="en-US" b="1" dirty="0">
              <a:solidFill>
                <a:schemeClr val="bg2"/>
              </a:solidFill>
              <a:latin typeface="Cera CY" panose="00000500000000000000" pitchFamily="2" charset="-52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1029843353"/>
              </p:ext>
            </p:extLst>
          </p:nvPr>
        </p:nvGraphicFramePr>
        <p:xfrm>
          <a:off x="638629" y="1489219"/>
          <a:ext cx="5050971" cy="2918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638629" y="-6971396"/>
            <a:ext cx="8963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ea typeface="Verdana" panose="020B0604030504040204" pitchFamily="34" charset="0"/>
                <a:cs typeface="Verdana" panose="020B0604030504040204" pitchFamily="34" charset="0"/>
              </a:rPr>
              <a:t>трлн </a:t>
            </a:r>
            <a:r>
              <a:rPr lang="ru-RU" sz="1200" dirty="0">
                <a:ea typeface="Verdana" panose="020B0604030504040204" pitchFamily="34" charset="0"/>
                <a:cs typeface="Verdana" panose="020B0604030504040204" pitchFamily="34" charset="0"/>
              </a:rPr>
              <a:t>руб.</a:t>
            </a:r>
          </a:p>
        </p:txBody>
      </p:sp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4234131710"/>
              </p:ext>
            </p:extLst>
          </p:nvPr>
        </p:nvGraphicFramePr>
        <p:xfrm>
          <a:off x="640221" y="4753124"/>
          <a:ext cx="5060241" cy="1721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46956" y="4422225"/>
            <a:ext cx="9380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ea typeface="Verdana" panose="020B0604030504040204" pitchFamily="34" charset="0"/>
                <a:cs typeface="Verdana" panose="020B0604030504040204" pitchFamily="34" charset="0"/>
              </a:rPr>
              <a:t>млрд </a:t>
            </a:r>
            <a:r>
              <a:rPr lang="ru-RU" sz="1200" dirty="0">
                <a:ea typeface="Verdana" panose="020B0604030504040204" pitchFamily="34" charset="0"/>
                <a:cs typeface="Verdana" panose="020B0604030504040204" pitchFamily="34" charset="0"/>
              </a:rPr>
              <a:t>руб.</a:t>
            </a:r>
          </a:p>
        </p:txBody>
      </p:sp>
      <p:sp>
        <p:nvSpPr>
          <p:cNvPr id="22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-7169503" y="8935463"/>
            <a:ext cx="3130903" cy="942920"/>
          </a:xfrm>
          <a:prstGeom prst="roundRect">
            <a:avLst>
              <a:gd name="adj" fmla="val 9260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238CC5-4A9C-4130-B377-3E63E59A5723}"/>
              </a:ext>
            </a:extLst>
          </p:cNvPr>
          <p:cNvSpPr txBox="1"/>
          <p:nvPr/>
        </p:nvSpPr>
        <p:spPr>
          <a:xfrm>
            <a:off x="926498" y="7467028"/>
            <a:ext cx="6176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 smtClean="0">
                <a:solidFill>
                  <a:schemeClr val="bg2"/>
                </a:solidFill>
                <a:latin typeface="Cera CY" panose="00000500000000000000" pitchFamily="2" charset="-52"/>
              </a:rPr>
              <a:t>Оценка «нового» спроса со стороны физлиц</a:t>
            </a:r>
            <a:endParaRPr lang="en-US" b="1" dirty="0">
              <a:solidFill>
                <a:schemeClr val="bg2"/>
              </a:solidFill>
              <a:latin typeface="Cera CY" panose="00000500000000000000" pitchFamily="2" charset="-52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401402" y="418270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ea typeface="Verdana" panose="020B0604030504040204" pitchFamily="34" charset="0"/>
                <a:cs typeface="Verdana" panose="020B0604030504040204" pitchFamily="34" charset="0"/>
              </a:rPr>
              <a:t>До конца 2023 года ожидается рост спроса </a:t>
            </a:r>
            <a:br>
              <a:rPr lang="ru-RU" sz="1600" dirty="0" smtClean="0"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600" dirty="0" smtClean="0">
                <a:ea typeface="Verdana" panose="020B0604030504040204" pitchFamily="34" charset="0"/>
                <a:cs typeface="Verdana" panose="020B0604030504040204" pitchFamily="34" charset="0"/>
              </a:rPr>
              <a:t>со стороны физлиц</a:t>
            </a:r>
            <a:endParaRPr lang="ru-RU" sz="1600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547328" y="10828434"/>
            <a:ext cx="8034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1" dirty="0">
                <a:ea typeface="Verdana" panose="020B0604030504040204" pitchFamily="34" charset="0"/>
                <a:cs typeface="Verdana" panose="020B0604030504040204" pitchFamily="34" charset="0"/>
              </a:rPr>
              <a:t>тыс. счетов</a:t>
            </a:r>
          </a:p>
        </p:txBody>
      </p:sp>
      <p:graphicFrame>
        <p:nvGraphicFramePr>
          <p:cNvPr id="28" name="Диаграмм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668136"/>
              </p:ext>
            </p:extLst>
          </p:nvPr>
        </p:nvGraphicFramePr>
        <p:xfrm>
          <a:off x="13549811" y="0"/>
          <a:ext cx="6245988" cy="4028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2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-541672" y="-2179685"/>
            <a:ext cx="11214653" cy="1940787"/>
          </a:xfrm>
          <a:prstGeom prst="roundRect">
            <a:avLst>
              <a:gd name="adj" fmla="val 12472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26027" y="-4210661"/>
            <a:ext cx="5795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2354D6"/>
                </a:solidFill>
              </a:rPr>
              <a:t>Количество клиентов брокерских компаний и ДУ</a:t>
            </a:r>
            <a:endParaRPr lang="ru-RU" b="1" dirty="0">
              <a:solidFill>
                <a:srgbClr val="2354D6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38629" y="-3941884"/>
            <a:ext cx="10326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ea typeface="Verdana" panose="020B0604030504040204" pitchFamily="34" charset="0"/>
                <a:cs typeface="Verdana" panose="020B0604030504040204" pitchFamily="34" charset="0"/>
              </a:rPr>
              <a:t>тыс. счетов</a:t>
            </a:r>
            <a:endParaRPr lang="ru-RU" sz="1200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6124022" y="1060471"/>
            <a:ext cx="5369478" cy="2968344"/>
          </a:xfrm>
          <a:prstGeom prst="roundRect">
            <a:avLst>
              <a:gd name="adj" fmla="val 15209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graphicFrame>
        <p:nvGraphicFramePr>
          <p:cNvPr id="34" name="Диаграмма 33"/>
          <p:cNvGraphicFramePr/>
          <p:nvPr>
            <p:extLst>
              <p:ext uri="{D42A27DB-BD31-4B8C-83A1-F6EECF244321}">
                <p14:modId xmlns:p14="http://schemas.microsoft.com/office/powerpoint/2010/main" val="2679647487"/>
              </p:ext>
            </p:extLst>
          </p:nvPr>
        </p:nvGraphicFramePr>
        <p:xfrm>
          <a:off x="12423775" y="-3213173"/>
          <a:ext cx="4867349" cy="2019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38629" y="1119887"/>
            <a:ext cx="3789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2354D6"/>
                </a:solidFill>
              </a:rPr>
              <a:t>Объем активов физических лиц</a:t>
            </a:r>
            <a:endParaRPr lang="ru-RU" b="1" dirty="0">
              <a:solidFill>
                <a:srgbClr val="2354D6"/>
              </a:solidFill>
            </a:endParaRPr>
          </a:p>
        </p:txBody>
      </p:sp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1905970633"/>
              </p:ext>
            </p:extLst>
          </p:nvPr>
        </p:nvGraphicFramePr>
        <p:xfrm>
          <a:off x="6321202" y="1489218"/>
          <a:ext cx="4984107" cy="2472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37" name="Прямоугольник 36"/>
          <p:cNvSpPr/>
          <p:nvPr/>
        </p:nvSpPr>
        <p:spPr>
          <a:xfrm>
            <a:off x="6321203" y="1119887"/>
            <a:ext cx="4229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2354D6"/>
                </a:solidFill>
              </a:rPr>
              <a:t>Количество счетов физических лиц</a:t>
            </a:r>
            <a:endParaRPr lang="ru-RU" b="1" dirty="0">
              <a:solidFill>
                <a:srgbClr val="2354D6"/>
              </a:solidFill>
            </a:endParaRPr>
          </a:p>
        </p:txBody>
      </p:sp>
      <p:sp>
        <p:nvSpPr>
          <p:cNvPr id="39" name="Текст 4">
            <a:extLst>
              <a:ext uri="{FF2B5EF4-FFF2-40B4-BE49-F238E27FC236}">
                <a16:creationId xmlns:a16="http://schemas.microsoft.com/office/drawing/2014/main" id="{BFBAEEE2-BF67-4C29-A691-04B7CCCC0B0A}"/>
              </a:ext>
            </a:extLst>
          </p:cNvPr>
          <p:cNvSpPr txBox="1">
            <a:spLocks/>
          </p:cNvSpPr>
          <p:nvPr/>
        </p:nvSpPr>
        <p:spPr>
          <a:xfrm>
            <a:off x="5551985" y="4730684"/>
            <a:ext cx="3455988" cy="7905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48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4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70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2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8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До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ru-RU" sz="40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1,0 </a:t>
            </a:r>
            <a:br>
              <a:rPr kumimoji="0" lang="ru-RU" sz="40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трлн руб.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355D7"/>
              </a:solidFill>
              <a:effectLst/>
              <a:uLnTx/>
              <a:uFillTx/>
              <a:latin typeface="Cera C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Текст 4">
            <a:extLst>
              <a:ext uri="{FF2B5EF4-FFF2-40B4-BE49-F238E27FC236}">
                <a16:creationId xmlns:a16="http://schemas.microsoft.com/office/drawing/2014/main" id="{BFBAEEE2-BF67-4C29-A691-04B7CCCC0B0A}"/>
              </a:ext>
            </a:extLst>
          </p:cNvPr>
          <p:cNvSpPr txBox="1">
            <a:spLocks/>
          </p:cNvSpPr>
          <p:nvPr/>
        </p:nvSpPr>
        <p:spPr>
          <a:xfrm>
            <a:off x="8305384" y="4730684"/>
            <a:ext cx="3455988" cy="790575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48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4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70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2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80" kern="1200">
                <a:solidFill>
                  <a:schemeClr val="tx1"/>
                </a:solidFill>
                <a:latin typeface="Cera CY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До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ru-RU" sz="40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700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rgbClr val="2355D7"/>
                </a:solidFill>
                <a:effectLst/>
                <a:uLnTx/>
                <a:uFillTx/>
                <a:latin typeface="Cera CY"/>
                <a:ea typeface="Tahoma" panose="020B0604030504040204" pitchFamily="34" charset="0"/>
                <a:cs typeface="Tahoma" panose="020B0604030504040204" pitchFamily="34" charset="0"/>
              </a:rPr>
              <a:t>млрд руб.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2355D7"/>
              </a:solidFill>
              <a:effectLst/>
              <a:uLnTx/>
              <a:uFillTx/>
              <a:latin typeface="Cera C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879949" y="5840597"/>
            <a:ext cx="28000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всего</a:t>
            </a:r>
            <a:endParaRPr lang="ru-RU" sz="1600" dirty="0"/>
          </a:p>
        </p:txBody>
      </p:sp>
      <p:sp>
        <p:nvSpPr>
          <p:cNvPr id="42" name="TextBox 41"/>
          <p:cNvSpPr txBox="1"/>
          <p:nvPr/>
        </p:nvSpPr>
        <p:spPr>
          <a:xfrm>
            <a:off x="8580448" y="5702098"/>
            <a:ext cx="2800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на облигации корпоративных эмитентов</a:t>
            </a:r>
            <a:endParaRPr lang="ru-RU" sz="1600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646956" y="1401540"/>
            <a:ext cx="9380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ea typeface="Verdana" panose="020B0604030504040204" pitchFamily="34" charset="0"/>
                <a:cs typeface="Verdana" panose="020B0604030504040204" pitchFamily="34" charset="0"/>
              </a:rPr>
              <a:t>млрд </a:t>
            </a:r>
            <a:r>
              <a:rPr lang="ru-RU" sz="1200" dirty="0">
                <a:ea typeface="Verdana" panose="020B0604030504040204" pitchFamily="34" charset="0"/>
                <a:cs typeface="Verdana" panose="020B0604030504040204" pitchFamily="34" charset="0"/>
              </a:rPr>
              <a:t>руб.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6341902" y="1401540"/>
            <a:ext cx="10326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ea typeface="Verdana" panose="020B0604030504040204" pitchFamily="34" charset="0"/>
                <a:cs typeface="Verdana" panose="020B0604030504040204" pitchFamily="34" charset="0"/>
              </a:rPr>
              <a:t>тыс. счетов</a:t>
            </a:r>
            <a:endParaRPr lang="ru-RU" sz="1200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02020" y="6548913"/>
            <a:ext cx="505709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800" b="0" i="1" u="none" strike="noStrike" cap="none" spc="0" normalizeH="0" baseline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Bliss Pro Light" panose="02000506050000020004" pitchFamily="50" charset="-52"/>
                <a:cs typeface="Arial" charset="0"/>
              </a:defRPr>
            </a:lvl1pPr>
            <a:lvl2pPr marL="742950" indent="-285750">
              <a:defRPr kumimoji="1" sz="1400">
                <a:latin typeface="Credit Suisse Type Roman"/>
                <a:cs typeface="Arial" charset="0"/>
              </a:defRPr>
            </a:lvl2pPr>
            <a:lvl3pPr marL="1143000" indent="-228600">
              <a:defRPr kumimoji="1" sz="1400">
                <a:latin typeface="Credit Suisse Type Roman"/>
                <a:cs typeface="Arial" charset="0"/>
              </a:defRPr>
            </a:lvl3pPr>
            <a:lvl4pPr marL="1600200" indent="-228600">
              <a:defRPr kumimoji="1" sz="1400">
                <a:latin typeface="Credit Suisse Type Roman"/>
                <a:cs typeface="Arial" charset="0"/>
              </a:defRPr>
            </a:lvl4pPr>
            <a:lvl5pPr marL="2057400" indent="-228600">
              <a:defRPr kumimoji="1" sz="1400">
                <a:latin typeface="Credit Suisse Type Roman"/>
                <a:cs typeface="Arial" charset="0"/>
              </a:defRPr>
            </a:lvl5pPr>
            <a:lvl6pPr marL="25146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6pPr>
            <a:lvl7pPr marL="29718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7pPr>
            <a:lvl8pPr marL="34290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8pPr>
            <a:lvl9pPr marL="38862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Источники: Московская Биржа, </a:t>
            </a:r>
            <a:r>
              <a:rPr kumimoji="0" 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Cbonds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,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Банк ГПБ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(АО)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по состоянию на 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21.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0</a:t>
            </a: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6.202</a:t>
            </a:r>
            <a:r>
              <a:rPr kumimoji="0" lang="ru-RU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1291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Объект 71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1" name="Слайд think-cell" r:id="rId4" imgW="353" imgH="318" progId="TCLayout.ActiveDocument.1">
                  <p:embed/>
                </p:oleObj>
              </mc:Choice>
              <mc:Fallback>
                <p:oleObj name="Слайд think-cell" r:id="rId4" imgW="353" imgH="318" progId="TCLayout.ActiveDocument.1">
                  <p:embed/>
                  <p:pic>
                    <p:nvPicPr>
                      <p:cNvPr id="72" name="Объект 7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8" name="Рисунок 9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752" y="1650674"/>
            <a:ext cx="9897342" cy="5139779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A9CFFD-EE99-4E11-B8BC-23AC5DDB75ED}" type="slidenum">
              <a:rPr kumimoji="0" lang="ru-RU" sz="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dirty="0" smtClean="0"/>
              <a:t>Облигации «на полке»</a:t>
            </a:r>
            <a:endParaRPr lang="ru-RU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1080844" y="1958834"/>
            <a:ext cx="6546776" cy="4196619"/>
            <a:chOff x="425755" y="1345559"/>
            <a:chExt cx="7351669" cy="493428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045"/>
            <a:stretch/>
          </p:blipFill>
          <p:spPr>
            <a:xfrm>
              <a:off x="425755" y="1403655"/>
              <a:ext cx="4876190" cy="4581407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486996" y="5763574"/>
              <a:ext cx="7290428" cy="231850"/>
            </a:xfrm>
            <a:prstGeom prst="rect">
              <a:avLst/>
            </a:prstGeom>
            <a:solidFill>
              <a:srgbClr val="BA60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3268455" y="3864588"/>
              <a:ext cx="1511927" cy="1898987"/>
              <a:chOff x="5651500" y="1243013"/>
              <a:chExt cx="1511927" cy="1898987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5651500" y="1243013"/>
                <a:ext cx="1154426" cy="18989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6805925" y="1243013"/>
                <a:ext cx="357500" cy="189898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5834061" y="1549598"/>
                <a:ext cx="1329363" cy="12003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10" name="Прямоугольник 9"/>
              <p:cNvSpPr/>
              <p:nvPr/>
            </p:nvSpPr>
            <p:spPr>
              <a:xfrm>
                <a:off x="5651500" y="1549599"/>
                <a:ext cx="1511927" cy="1371004"/>
              </a:xfrm>
              <a:prstGeom prst="rect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6805925" y="1549599"/>
                <a:ext cx="357502" cy="1371004"/>
              </a:xfrm>
              <a:prstGeom prst="rect">
                <a:avLst/>
              </a:prstGeom>
              <a:solidFill>
                <a:srgbClr val="0046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14" name="Группа 13"/>
            <p:cNvGrpSpPr/>
            <p:nvPr/>
          </p:nvGrpSpPr>
          <p:grpSpPr>
            <a:xfrm>
              <a:off x="4724731" y="3864588"/>
              <a:ext cx="1511927" cy="1898987"/>
              <a:chOff x="5651500" y="1243013"/>
              <a:chExt cx="1511927" cy="1898987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5651500" y="1243013"/>
                <a:ext cx="1154426" cy="18989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16" name="Прямоугольник 15"/>
              <p:cNvSpPr/>
              <p:nvPr/>
            </p:nvSpPr>
            <p:spPr>
              <a:xfrm>
                <a:off x="6805925" y="1243013"/>
                <a:ext cx="357500" cy="189898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17" name="Прямоугольник 16"/>
              <p:cNvSpPr/>
              <p:nvPr/>
            </p:nvSpPr>
            <p:spPr>
              <a:xfrm>
                <a:off x="5834061" y="1549598"/>
                <a:ext cx="1329363" cy="12003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5651500" y="1549599"/>
                <a:ext cx="1511927" cy="1371004"/>
              </a:xfrm>
              <a:prstGeom prst="rect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19" name="Прямоугольник 18"/>
              <p:cNvSpPr/>
              <p:nvPr/>
            </p:nvSpPr>
            <p:spPr>
              <a:xfrm>
                <a:off x="6805925" y="1549599"/>
                <a:ext cx="357502" cy="1371004"/>
              </a:xfrm>
              <a:prstGeom prst="rect">
                <a:avLst/>
              </a:prstGeom>
              <a:solidFill>
                <a:srgbClr val="0046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Группа 19"/>
            <p:cNvGrpSpPr/>
            <p:nvPr/>
          </p:nvGrpSpPr>
          <p:grpSpPr>
            <a:xfrm>
              <a:off x="6187605" y="3864588"/>
              <a:ext cx="1511927" cy="1898987"/>
              <a:chOff x="5651500" y="1243013"/>
              <a:chExt cx="1511927" cy="1898987"/>
            </a:xfrm>
          </p:grpSpPr>
          <p:sp>
            <p:nvSpPr>
              <p:cNvPr id="21" name="Прямоугольник 20"/>
              <p:cNvSpPr/>
              <p:nvPr/>
            </p:nvSpPr>
            <p:spPr>
              <a:xfrm>
                <a:off x="5651500" y="1243013"/>
                <a:ext cx="1154426" cy="18989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6805925" y="1243013"/>
                <a:ext cx="357500" cy="189898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5834061" y="1549598"/>
                <a:ext cx="1329363" cy="12003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5651500" y="1549599"/>
                <a:ext cx="1511927" cy="1371004"/>
              </a:xfrm>
              <a:prstGeom prst="rect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6805925" y="1549599"/>
                <a:ext cx="357502" cy="1371004"/>
              </a:xfrm>
              <a:prstGeom prst="rect">
                <a:avLst/>
              </a:prstGeom>
              <a:solidFill>
                <a:srgbClr val="0046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Группа 37"/>
            <p:cNvGrpSpPr/>
            <p:nvPr/>
          </p:nvGrpSpPr>
          <p:grpSpPr>
            <a:xfrm>
              <a:off x="3266554" y="1345559"/>
              <a:ext cx="1511927" cy="1898987"/>
              <a:chOff x="5651500" y="1243013"/>
              <a:chExt cx="1511927" cy="1898987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5651500" y="1243013"/>
                <a:ext cx="1154426" cy="18989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6805925" y="1243013"/>
                <a:ext cx="357500" cy="189898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5834061" y="1549598"/>
                <a:ext cx="1329363" cy="12003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5651500" y="1549599"/>
                <a:ext cx="1511927" cy="1371004"/>
              </a:xfrm>
              <a:prstGeom prst="rect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6805925" y="1549599"/>
                <a:ext cx="357502" cy="1371004"/>
              </a:xfrm>
              <a:prstGeom prst="rect">
                <a:avLst/>
              </a:prstGeom>
              <a:solidFill>
                <a:srgbClr val="0046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44" name="Группа 43"/>
            <p:cNvGrpSpPr/>
            <p:nvPr/>
          </p:nvGrpSpPr>
          <p:grpSpPr>
            <a:xfrm>
              <a:off x="4722829" y="1345559"/>
              <a:ext cx="1511928" cy="1898987"/>
              <a:chOff x="5651499" y="1243013"/>
              <a:chExt cx="1511928" cy="1898987"/>
            </a:xfrm>
          </p:grpSpPr>
          <p:sp>
            <p:nvSpPr>
              <p:cNvPr id="45" name="Прямоугольник 44"/>
              <p:cNvSpPr/>
              <p:nvPr/>
            </p:nvSpPr>
            <p:spPr>
              <a:xfrm>
                <a:off x="5651499" y="1243013"/>
                <a:ext cx="1261501" cy="18989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6857055" y="1243013"/>
                <a:ext cx="306370" cy="189898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5834061" y="1549598"/>
                <a:ext cx="1329363" cy="12003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5651500" y="1549599"/>
                <a:ext cx="1511927" cy="1371004"/>
              </a:xfrm>
              <a:prstGeom prst="rect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6857053" y="1549599"/>
                <a:ext cx="306374" cy="1371004"/>
              </a:xfrm>
              <a:prstGeom prst="rect">
                <a:avLst/>
              </a:prstGeom>
              <a:solidFill>
                <a:srgbClr val="0046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6185704" y="1345559"/>
              <a:ext cx="1511927" cy="1898987"/>
              <a:chOff x="5651500" y="1243013"/>
              <a:chExt cx="1511927" cy="1898987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5651500" y="1243013"/>
                <a:ext cx="1154426" cy="18989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6805925" y="1243013"/>
                <a:ext cx="357500" cy="1898987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5834061" y="1549598"/>
                <a:ext cx="1329363" cy="12003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5651500" y="1549599"/>
                <a:ext cx="1511927" cy="1371004"/>
              </a:xfrm>
              <a:prstGeom prst="rect">
                <a:avLst/>
              </a:prstGeom>
              <a:solidFill>
                <a:srgbClr val="2354D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6805925" y="1549599"/>
                <a:ext cx="357502" cy="1371004"/>
              </a:xfrm>
              <a:prstGeom prst="rect">
                <a:avLst/>
              </a:prstGeom>
              <a:solidFill>
                <a:srgbClr val="0046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86" name="Группа 85"/>
            <p:cNvGrpSpPr/>
            <p:nvPr/>
          </p:nvGrpSpPr>
          <p:grpSpPr>
            <a:xfrm>
              <a:off x="4773361" y="5763575"/>
              <a:ext cx="1216692" cy="516270"/>
              <a:chOff x="4990434" y="5668325"/>
              <a:chExt cx="1216692" cy="516270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4990434" y="5668325"/>
                <a:ext cx="1216692" cy="516270"/>
              </a:xfrm>
              <a:prstGeom prst="rect">
                <a:avLst/>
              </a:prstGeom>
              <a:solidFill>
                <a:srgbClr val="30AF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64" name="Скругленный прямоугольник 63"/>
              <p:cNvSpPr/>
              <p:nvPr/>
            </p:nvSpPr>
            <p:spPr>
              <a:xfrm>
                <a:off x="5171602" y="5787630"/>
                <a:ext cx="516583" cy="116115"/>
              </a:xfrm>
              <a:prstGeom prst="roundRect">
                <a:avLst>
                  <a:gd name="adj" fmla="val 50000"/>
                </a:avLst>
              </a:prstGeom>
              <a:solidFill>
                <a:srgbClr val="3055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65" name="Скругленный прямоугольник 64"/>
              <p:cNvSpPr/>
              <p:nvPr/>
            </p:nvSpPr>
            <p:spPr>
              <a:xfrm>
                <a:off x="5171602" y="5940030"/>
                <a:ext cx="301249" cy="116115"/>
              </a:xfrm>
              <a:prstGeom prst="roundRect">
                <a:avLst>
                  <a:gd name="adj" fmla="val 50000"/>
                </a:avLst>
              </a:prstGeom>
              <a:solidFill>
                <a:srgbClr val="3055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sp>
          <p:nvSpPr>
            <p:cNvPr id="68" name="Прямоугольник 67"/>
            <p:cNvSpPr/>
            <p:nvPr/>
          </p:nvSpPr>
          <p:spPr>
            <a:xfrm>
              <a:off x="1167796" y="5760005"/>
              <a:ext cx="1216692" cy="516270"/>
            </a:xfrm>
            <a:prstGeom prst="rect">
              <a:avLst/>
            </a:prstGeom>
            <a:solidFill>
              <a:srgbClr val="30AF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69" name="Скругленный прямоугольник 68"/>
            <p:cNvSpPr/>
            <p:nvPr/>
          </p:nvSpPr>
          <p:spPr>
            <a:xfrm>
              <a:off x="1348964" y="5879310"/>
              <a:ext cx="516583" cy="116115"/>
            </a:xfrm>
            <a:prstGeom prst="roundRect">
              <a:avLst>
                <a:gd name="adj" fmla="val 50000"/>
              </a:avLst>
            </a:prstGeom>
            <a:solidFill>
              <a:srgbClr val="3055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0" name="Скругленный прямоугольник 69"/>
            <p:cNvSpPr/>
            <p:nvPr/>
          </p:nvSpPr>
          <p:spPr>
            <a:xfrm>
              <a:off x="1348964" y="6031710"/>
              <a:ext cx="301249" cy="116115"/>
            </a:xfrm>
            <a:prstGeom prst="roundRect">
              <a:avLst>
                <a:gd name="adj" fmla="val 50000"/>
              </a:avLst>
            </a:prstGeom>
            <a:solidFill>
              <a:srgbClr val="3055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1" name="Прямоугольник 70"/>
            <p:cNvSpPr/>
            <p:nvPr/>
          </p:nvSpPr>
          <p:spPr>
            <a:xfrm>
              <a:off x="991287" y="3358603"/>
              <a:ext cx="3449523" cy="4090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77" name="Прямоугольник 76"/>
            <p:cNvSpPr/>
            <p:nvPr/>
          </p:nvSpPr>
          <p:spPr>
            <a:xfrm>
              <a:off x="486996" y="3237249"/>
              <a:ext cx="7290428" cy="271213"/>
            </a:xfrm>
            <a:prstGeom prst="rect">
              <a:avLst/>
            </a:prstGeom>
            <a:solidFill>
              <a:srgbClr val="BA60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grpSp>
          <p:nvGrpSpPr>
            <p:cNvPr id="78" name="Группа 77"/>
            <p:cNvGrpSpPr/>
            <p:nvPr/>
          </p:nvGrpSpPr>
          <p:grpSpPr>
            <a:xfrm>
              <a:off x="1179929" y="3221073"/>
              <a:ext cx="1216692" cy="516270"/>
              <a:chOff x="4836177" y="3458596"/>
              <a:chExt cx="1216692" cy="516270"/>
            </a:xfrm>
          </p:grpSpPr>
          <p:sp>
            <p:nvSpPr>
              <p:cNvPr id="79" name="Прямоугольник 78"/>
              <p:cNvSpPr/>
              <p:nvPr/>
            </p:nvSpPr>
            <p:spPr>
              <a:xfrm>
                <a:off x="4836177" y="3458596"/>
                <a:ext cx="1216692" cy="516270"/>
              </a:xfrm>
              <a:prstGeom prst="rect">
                <a:avLst/>
              </a:prstGeom>
              <a:solidFill>
                <a:srgbClr val="30AF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80" name="Скругленный прямоугольник 79"/>
              <p:cNvSpPr/>
              <p:nvPr/>
            </p:nvSpPr>
            <p:spPr>
              <a:xfrm>
                <a:off x="5080376" y="3593586"/>
                <a:ext cx="516583" cy="116115"/>
              </a:xfrm>
              <a:prstGeom prst="roundRect">
                <a:avLst>
                  <a:gd name="adj" fmla="val 50000"/>
                </a:avLst>
              </a:prstGeom>
              <a:solidFill>
                <a:srgbClr val="3055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81" name="Скругленный прямоугольник 80"/>
              <p:cNvSpPr/>
              <p:nvPr/>
            </p:nvSpPr>
            <p:spPr>
              <a:xfrm>
                <a:off x="5080376" y="3745986"/>
                <a:ext cx="301249" cy="116115"/>
              </a:xfrm>
              <a:prstGeom prst="roundRect">
                <a:avLst>
                  <a:gd name="adj" fmla="val 50000"/>
                </a:avLst>
              </a:prstGeom>
              <a:solidFill>
                <a:srgbClr val="3055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grpSp>
          <p:nvGrpSpPr>
            <p:cNvPr id="82" name="Группа 81"/>
            <p:cNvGrpSpPr/>
            <p:nvPr/>
          </p:nvGrpSpPr>
          <p:grpSpPr>
            <a:xfrm>
              <a:off x="4773361" y="3237107"/>
              <a:ext cx="1216692" cy="516270"/>
              <a:chOff x="4836177" y="3458596"/>
              <a:chExt cx="1216692" cy="516270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4836177" y="3458596"/>
                <a:ext cx="1216692" cy="516270"/>
              </a:xfrm>
              <a:prstGeom prst="rect">
                <a:avLst/>
              </a:prstGeom>
              <a:solidFill>
                <a:srgbClr val="30AF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84" name="Скругленный прямоугольник 83"/>
              <p:cNvSpPr/>
              <p:nvPr/>
            </p:nvSpPr>
            <p:spPr>
              <a:xfrm>
                <a:off x="5080376" y="3593586"/>
                <a:ext cx="516583" cy="116115"/>
              </a:xfrm>
              <a:prstGeom prst="roundRect">
                <a:avLst>
                  <a:gd name="adj" fmla="val 50000"/>
                </a:avLst>
              </a:prstGeom>
              <a:solidFill>
                <a:srgbClr val="3055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  <p:sp>
            <p:nvSpPr>
              <p:cNvPr id="85" name="Скругленный прямоугольник 84"/>
              <p:cNvSpPr/>
              <p:nvPr/>
            </p:nvSpPr>
            <p:spPr>
              <a:xfrm>
                <a:off x="5080376" y="3745986"/>
                <a:ext cx="301249" cy="116115"/>
              </a:xfrm>
              <a:prstGeom prst="roundRect">
                <a:avLst>
                  <a:gd name="adj" fmla="val 50000"/>
                </a:avLst>
              </a:prstGeom>
              <a:solidFill>
                <a:srgbClr val="3055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endParaRPr>
              </a:p>
            </p:txBody>
          </p:sp>
        </p:grpSp>
        <p:sp>
          <p:nvSpPr>
            <p:cNvPr id="88" name="Прямоугольник 87"/>
            <p:cNvSpPr/>
            <p:nvPr/>
          </p:nvSpPr>
          <p:spPr>
            <a:xfrm>
              <a:off x="3252694" y="1686839"/>
              <a:ext cx="1294050" cy="542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ЕВРОТРАНС</a:t>
              </a: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, БО-001</a:t>
              </a:r>
              <a:r>
                <a:rPr kumimoji="0" 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P-0</a:t>
              </a: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2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>
              <a:off x="4691307" y="1634964"/>
              <a:ext cx="128793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Азбука вкуса, </a:t>
              </a:r>
              <a:r>
                <a:rPr kumimoji="0" lang="en-US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/>
              </a:r>
              <a:br>
                <a:rPr kumimoji="0" lang="en-US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</a:b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БО-П02</a:t>
              </a:r>
              <a:endPara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endParaRPr>
            </a:p>
          </p:txBody>
        </p:sp>
        <p:sp>
          <p:nvSpPr>
            <p:cNvPr id="90" name="Прямоугольник 89"/>
            <p:cNvSpPr/>
            <p:nvPr/>
          </p:nvSpPr>
          <p:spPr>
            <a:xfrm>
              <a:off x="6152374" y="1634963"/>
              <a:ext cx="1287936" cy="542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М.видео</a:t>
              </a:r>
              <a:r>
                <a:rPr kumimoji="0" lang="ru-RU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, </a:t>
              </a:r>
              <a:r>
                <a:rPr kumimoji="0" lang="en-US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/>
              </a:r>
              <a:br>
                <a:rPr kumimoji="0" lang="en-US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</a:b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001Р-04</a:t>
              </a:r>
            </a:p>
          </p:txBody>
        </p:sp>
        <p:sp>
          <p:nvSpPr>
            <p:cNvPr id="92" name="Прямоугольник 91"/>
            <p:cNvSpPr/>
            <p:nvPr/>
          </p:nvSpPr>
          <p:spPr>
            <a:xfrm>
              <a:off x="3210762" y="4172739"/>
              <a:ext cx="1328332" cy="542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Делимобиль</a:t>
              </a:r>
              <a:r>
                <a:rPr kumimoji="0" lang="ru-RU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, </a:t>
              </a: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001Р-02</a:t>
              </a:r>
            </a:p>
          </p:txBody>
        </p:sp>
        <p:sp>
          <p:nvSpPr>
            <p:cNvPr id="93" name="Прямоугольник 92"/>
            <p:cNvSpPr/>
            <p:nvPr/>
          </p:nvSpPr>
          <p:spPr>
            <a:xfrm>
              <a:off x="4715601" y="4186363"/>
              <a:ext cx="12636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ОКЕЙ, </a:t>
              </a:r>
              <a:br>
                <a:rPr kumimoji="0" lang="ru-RU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</a:br>
              <a:r>
                <a:rPr kumimoji="0" lang="ru-RU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001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P-05</a:t>
              </a:r>
            </a:p>
          </p:txBody>
        </p:sp>
        <p:sp>
          <p:nvSpPr>
            <p:cNvPr id="94" name="Прямоугольник 93"/>
            <p:cNvSpPr/>
            <p:nvPr/>
          </p:nvSpPr>
          <p:spPr>
            <a:xfrm>
              <a:off x="6232769" y="4186363"/>
              <a:ext cx="1154428" cy="5428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Софтлайн</a:t>
              </a:r>
              <a:r>
                <a:rPr kumimoji="0" lang="ru-RU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, </a:t>
              </a:r>
              <a:r>
                <a:rPr kumimoji="0" lang="ru-RU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ra CY"/>
                  <a:ea typeface="+mn-ea"/>
                  <a:cs typeface="+mn-cs"/>
                </a:rPr>
                <a:t>002Р-01</a:t>
              </a:r>
            </a:p>
          </p:txBody>
        </p:sp>
      </p:grpSp>
      <p:sp>
        <p:nvSpPr>
          <p:cNvPr id="74" name="Прямоугольник 73"/>
          <p:cNvSpPr/>
          <p:nvPr/>
        </p:nvSpPr>
        <p:spPr>
          <a:xfrm>
            <a:off x="8480082" y="940921"/>
            <a:ext cx="32197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Маркетинговый план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8480082" y="1397462"/>
            <a:ext cx="3485681" cy="533400"/>
          </a:xfrm>
          <a:prstGeom prst="roundRect">
            <a:avLst/>
          </a:prstGeom>
          <a:solidFill>
            <a:srgbClr val="2354D6"/>
          </a:solidFill>
          <a:ln w="12700">
            <a:solidFill>
              <a:srgbClr val="2354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ПУБЛИКАЦИЯ В СМИ</a:t>
            </a: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8480082" y="2514509"/>
            <a:ext cx="3485681" cy="533400"/>
          </a:xfrm>
          <a:prstGeom prst="roundRect">
            <a:avLst/>
          </a:prstGeom>
          <a:solidFill>
            <a:srgbClr val="2354D6"/>
          </a:solidFill>
          <a:ln w="12700">
            <a:solidFill>
              <a:srgbClr val="2354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ЗАДЕЙСТОВАНИЕ</a:t>
            </a:r>
            <a:b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БРОКЕРСКОЙ ПОЛКИ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8480082" y="4795349"/>
            <a:ext cx="3485681" cy="533400"/>
          </a:xfrm>
          <a:prstGeom prst="roundRect">
            <a:avLst/>
          </a:prstGeom>
          <a:solidFill>
            <a:srgbClr val="2354D6"/>
          </a:solidFill>
          <a:ln w="12700">
            <a:solidFill>
              <a:srgbClr val="2354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РЕКЛАМА НА САЙТЕ ЭМИТЕНТА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549410" y="1937028"/>
            <a:ext cx="34163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54D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Пресс-релиз, публикации в </a:t>
            </a:r>
            <a:r>
              <a:rPr kumimoji="0" lang="ru-RU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соц.сетях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, реклама по ТВ и радио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8549410" y="3063400"/>
            <a:ext cx="341635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354D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Проведение рассылки/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пуш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-уведомлений в приложениях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брокеров</a:t>
            </a:r>
          </a:p>
          <a:p>
            <a:pPr marL="285750" marR="0" lvl="0" indent="-285750" algn="l" defTabSz="914400" rtl="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354D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400" dirty="0" smtClean="0">
                <a:solidFill>
                  <a:srgbClr val="000000"/>
                </a:solidFill>
                <a:latin typeface="Cera CY"/>
              </a:rPr>
              <a:t>Формирование веб-страницы со списком брокерских компаний</a:t>
            </a:r>
          </a:p>
          <a:p>
            <a:pPr marL="285750" marR="0" lvl="0" indent="-285750" algn="l" defTabSz="914400" rtl="0" eaLnBrk="1" fontAlgn="auto" latinLnBrk="0" hangingPunct="1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2354D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Размещение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на странице ссылок, позволяющих перейти в приложение брокера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8616604" y="5335031"/>
            <a:ext cx="341635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54D6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Создание сайта Эмитента, посвящённого выпуску облигаций, с указанием ключевой информации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о Компании и предстоящем выпуске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27" name="Дуга 26"/>
          <p:cNvSpPr/>
          <p:nvPr/>
        </p:nvSpPr>
        <p:spPr>
          <a:xfrm flipH="1">
            <a:off x="7301999" y="1257073"/>
            <a:ext cx="1927383" cy="888421"/>
          </a:xfrm>
          <a:prstGeom prst="arc">
            <a:avLst>
              <a:gd name="adj1" fmla="val 16200000"/>
              <a:gd name="adj2" fmla="val 99065"/>
            </a:avLst>
          </a:prstGeom>
          <a:ln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34576" y="3062271"/>
            <a:ext cx="10486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3 млрд руб.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929093" y="3062271"/>
            <a:ext cx="10518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2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млрд руб.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6221681" y="3062271"/>
            <a:ext cx="10422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млрд руб.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3555763" y="5233869"/>
            <a:ext cx="11785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4,5 млрд руб.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4859318" y="5233869"/>
            <a:ext cx="11705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,5 млрд руб.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6220693" y="5233869"/>
            <a:ext cx="10502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6 млрд руб.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pic>
        <p:nvPicPr>
          <p:cNvPr id="102" name="Рисунок 101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t="-10065" r="77399" b="-1"/>
          <a:stretch/>
        </p:blipFill>
        <p:spPr>
          <a:xfrm>
            <a:off x="3998380" y="2778387"/>
            <a:ext cx="298027" cy="304551"/>
          </a:xfrm>
          <a:prstGeom prst="rect">
            <a:avLst/>
          </a:prstGeom>
        </p:spPr>
      </p:pic>
      <p:pic>
        <p:nvPicPr>
          <p:cNvPr id="103" name="Рисунок 102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t="-10065" r="77399" b="-1"/>
          <a:stretch/>
        </p:blipFill>
        <p:spPr>
          <a:xfrm>
            <a:off x="5306280" y="2778387"/>
            <a:ext cx="298027" cy="304551"/>
          </a:xfrm>
          <a:prstGeom prst="rect">
            <a:avLst/>
          </a:prstGeom>
        </p:spPr>
      </p:pic>
      <p:pic>
        <p:nvPicPr>
          <p:cNvPr id="104" name="Рисунок 103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t="-10065" r="77399" b="-1"/>
          <a:stretch/>
        </p:blipFill>
        <p:spPr>
          <a:xfrm>
            <a:off x="6613580" y="2778387"/>
            <a:ext cx="298027" cy="304551"/>
          </a:xfrm>
          <a:prstGeom prst="rect">
            <a:avLst/>
          </a:prstGeom>
        </p:spPr>
      </p:pic>
      <p:pic>
        <p:nvPicPr>
          <p:cNvPr id="105" name="Рисунок 104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t="-10065" r="77399" b="-1"/>
          <a:stretch/>
        </p:blipFill>
        <p:spPr>
          <a:xfrm>
            <a:off x="4013372" y="4872630"/>
            <a:ext cx="298027" cy="304551"/>
          </a:xfrm>
          <a:prstGeom prst="rect">
            <a:avLst/>
          </a:prstGeom>
        </p:spPr>
      </p:pic>
      <p:pic>
        <p:nvPicPr>
          <p:cNvPr id="106" name="Рисунок 105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t="-10065" r="77399" b="-1"/>
          <a:stretch/>
        </p:blipFill>
        <p:spPr>
          <a:xfrm>
            <a:off x="5295560" y="4872630"/>
            <a:ext cx="298027" cy="304551"/>
          </a:xfrm>
          <a:prstGeom prst="rect">
            <a:avLst/>
          </a:prstGeom>
        </p:spPr>
      </p:pic>
      <p:pic>
        <p:nvPicPr>
          <p:cNvPr id="107" name="Рисунок 106">
            <a:extLst>
              <a:ext uri="{FF2B5EF4-FFF2-40B4-BE49-F238E27FC236}">
                <a16:creationId xmlns:a16="http://schemas.microsoft.com/office/drawing/2014/main" id="{136DB68C-C6FB-4390-9C7E-B4E92D2FEDA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t="-10065" r="77399" b="-1"/>
          <a:stretch/>
        </p:blipFill>
        <p:spPr>
          <a:xfrm>
            <a:off x="6560983" y="4872630"/>
            <a:ext cx="298027" cy="304551"/>
          </a:xfrm>
          <a:prstGeom prst="rect">
            <a:avLst/>
          </a:prstGeom>
        </p:spPr>
      </p:pic>
      <p:sp>
        <p:nvSpPr>
          <p:cNvPr id="108" name="Прямоугольник 107"/>
          <p:cNvSpPr/>
          <p:nvPr/>
        </p:nvSpPr>
        <p:spPr>
          <a:xfrm>
            <a:off x="789262" y="940921"/>
            <a:ext cx="46053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354D6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Недавние «розничные» выпуски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2354D6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  <p:sp>
        <p:nvSpPr>
          <p:cNvPr id="109" name="Дуга 108"/>
          <p:cNvSpPr/>
          <p:nvPr/>
        </p:nvSpPr>
        <p:spPr>
          <a:xfrm rot="2845629" flipH="1">
            <a:off x="3829559" y="1380086"/>
            <a:ext cx="1927383" cy="888421"/>
          </a:xfrm>
          <a:prstGeom prst="arc">
            <a:avLst>
              <a:gd name="adj1" fmla="val 16200000"/>
              <a:gd name="adj2" fmla="val 19511773"/>
            </a:avLst>
          </a:prstGeom>
          <a:ln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40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">
            <a:extLst>
              <a:ext uri="{FF2B5EF4-FFF2-40B4-BE49-F238E27FC236}">
                <a16:creationId xmlns:a16="http://schemas.microsoft.com/office/drawing/2014/main" id="{FC60394B-5DCD-4B1B-972D-1EF95EBA0F1D}"/>
              </a:ext>
            </a:extLst>
          </p:cNvPr>
          <p:cNvSpPr txBox="1">
            <a:spLocks/>
          </p:cNvSpPr>
          <p:nvPr/>
        </p:nvSpPr>
        <p:spPr>
          <a:xfrm>
            <a:off x="488950" y="3602477"/>
            <a:ext cx="11209564" cy="292387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28602" indent="-228602" algn="l" defTabSz="91440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4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8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10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1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17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19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23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25" indent="-228602" algn="l" defTabSz="91440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  <a:t>ПРИЛОЖЕНИЕ</a:t>
            </a:r>
            <a:b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</a:b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  <a:t/>
            </a:r>
            <a:b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ra CY"/>
                <a:ea typeface="+mn-ea"/>
                <a:cs typeface="Arial" panose="020B0604020202020204" pitchFamily="34" charset="0"/>
              </a:rPr>
            </a:br>
            <a:r>
              <a:rPr lang="ru-RU" sz="3200" dirty="0">
                <a:solidFill>
                  <a:schemeClr val="bg1"/>
                </a:solidFill>
              </a:rPr>
              <a:t>Опыт Газпромбанка в размещении </a:t>
            </a:r>
            <a:br>
              <a:rPr lang="ru-RU" sz="3200" dirty="0">
                <a:solidFill>
                  <a:schemeClr val="bg1"/>
                </a:solidFill>
              </a:rPr>
            </a:br>
            <a:r>
              <a:rPr lang="ru-RU" sz="3200" dirty="0">
                <a:solidFill>
                  <a:schemeClr val="bg1"/>
                </a:solidFill>
              </a:rPr>
              <a:t>облигаций нерезидентов</a:t>
            </a:r>
          </a:p>
          <a:p>
            <a:pPr marL="0" marR="0" lvl="0" indent="0" algn="l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4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ra CY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5E9D0BFD-128D-4361-8BBB-8D1F0B19E85D}"/>
              </a:ext>
            </a:extLst>
          </p:cNvPr>
          <p:cNvGrpSpPr/>
          <p:nvPr/>
        </p:nvGrpSpPr>
        <p:grpSpPr>
          <a:xfrm>
            <a:off x="13032588" y="-209756"/>
            <a:ext cx="3521054" cy="6867323"/>
            <a:chOff x="9565778" y="1718305"/>
            <a:chExt cx="2636316" cy="5141766"/>
          </a:xfrm>
        </p:grpSpPr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B8E334B4-4F03-4280-8CEC-AF0EA1DDE0CC}"/>
                </a:ext>
              </a:extLst>
            </p:cNvPr>
            <p:cNvGrpSpPr/>
            <p:nvPr/>
          </p:nvGrpSpPr>
          <p:grpSpPr>
            <a:xfrm>
              <a:off x="9565779" y="3429000"/>
              <a:ext cx="2636315" cy="3431071"/>
              <a:chOff x="4337858" y="0"/>
              <a:chExt cx="5272630" cy="6862142"/>
            </a:xfrm>
          </p:grpSpPr>
          <p:pic>
            <p:nvPicPr>
              <p:cNvPr id="19" name="Рисунок 18">
                <a:extLst>
                  <a:ext uri="{FF2B5EF4-FFF2-40B4-BE49-F238E27FC236}">
                    <a16:creationId xmlns:a16="http://schemas.microsoft.com/office/drawing/2014/main" id="{D800E626-B004-4750-8881-CDD64124CA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37858" y="0"/>
                <a:ext cx="3519471" cy="6858000"/>
              </a:xfrm>
              <a:prstGeom prst="rect">
                <a:avLst/>
              </a:prstGeom>
            </p:spPr>
          </p:pic>
          <p:pic>
            <p:nvPicPr>
              <p:cNvPr id="20" name="Рисунок 19">
                <a:extLst>
                  <a:ext uri="{FF2B5EF4-FFF2-40B4-BE49-F238E27FC236}">
                    <a16:creationId xmlns:a16="http://schemas.microsoft.com/office/drawing/2014/main" id="{02934D1E-497E-4F06-9800-1A122EF0FC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38710" y="1"/>
                <a:ext cx="871778" cy="6857998"/>
              </a:xfrm>
              <a:prstGeom prst="rect">
                <a:avLst/>
              </a:prstGeom>
            </p:spPr>
          </p:pic>
          <p:pic>
            <p:nvPicPr>
              <p:cNvPr id="21" name="Рисунок 20">
                <a:extLst>
                  <a:ext uri="{FF2B5EF4-FFF2-40B4-BE49-F238E27FC236}">
                    <a16:creationId xmlns:a16="http://schemas.microsoft.com/office/drawing/2014/main" id="{342178F2-C15B-4E23-8597-177BED3CA6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/>
              <a:stretch/>
            </p:blipFill>
            <p:spPr>
              <a:xfrm flipV="1">
                <a:off x="7857329" y="4143"/>
                <a:ext cx="881383" cy="6857999"/>
              </a:xfrm>
              <a:prstGeom prst="rect">
                <a:avLst/>
              </a:prstGeom>
            </p:spPr>
          </p:pic>
        </p:grp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A4AE37AA-200D-402F-9C3D-3FCB41D56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65778" y="1718305"/>
              <a:ext cx="2632157" cy="17106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369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8A9CFFD-EE99-4E11-B8BC-23AC5DDB75ED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6"/>
          </p:nvPr>
        </p:nvSpPr>
        <p:spPr>
          <a:xfrm>
            <a:off x="486197" y="262556"/>
            <a:ext cx="9119530" cy="984885"/>
          </a:xfrm>
        </p:spPr>
        <p:txBody>
          <a:bodyPr/>
          <a:lstStyle/>
          <a:p>
            <a:r>
              <a:rPr lang="ru-RU" dirty="0" smtClean="0"/>
              <a:t>Опыт Газпромбанка в размещении </a:t>
            </a:r>
            <a:br>
              <a:rPr lang="ru-RU" dirty="0" smtClean="0"/>
            </a:br>
            <a:r>
              <a:rPr lang="ru-RU" dirty="0" smtClean="0"/>
              <a:t>облигаций нерезидентов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0609" y="9558427"/>
            <a:ext cx="1625561" cy="19842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4684" y="-3184048"/>
            <a:ext cx="1128408" cy="13659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851" y="9903698"/>
            <a:ext cx="1122156" cy="13659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07000" y="8317715"/>
            <a:ext cx="1479332" cy="15690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7206" y="9444354"/>
            <a:ext cx="1125282" cy="13659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4794" y="8845437"/>
            <a:ext cx="1122156" cy="13690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5765" y="-4125892"/>
            <a:ext cx="1140909" cy="13690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611591" y="-2080059"/>
            <a:ext cx="1262661" cy="152069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23269" y="-3399042"/>
            <a:ext cx="1122264" cy="1366098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>
          <a:xfrm>
            <a:off x="18377204" y="1447250"/>
            <a:ext cx="718656" cy="855464"/>
            <a:chOff x="196249" y="1143000"/>
            <a:chExt cx="718656" cy="855464"/>
          </a:xfrm>
        </p:grpSpPr>
        <p:sp>
          <p:nvSpPr>
            <p:cNvPr id="14" name="Freeform 17"/>
            <p:cNvSpPr>
              <a:spLocks noChangeAspect="1"/>
            </p:cNvSpPr>
            <p:nvPr/>
          </p:nvSpPr>
          <p:spPr bwMode="auto">
            <a:xfrm>
              <a:off x="197638" y="1143000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rgbClr val="2C9855"/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196249" y="1383617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50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 bwMode="auto">
            <a:xfrm>
              <a:off x="198504" y="1491040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лет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7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353719" y="1669000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353719" y="1850931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TextBox 18"/>
            <p:cNvSpPr txBox="1"/>
            <p:nvPr/>
          </p:nvSpPr>
          <p:spPr bwMode="auto">
            <a:xfrm>
              <a:off x="198504" y="1840880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Май 2020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 bwMode="auto">
            <a:xfrm>
              <a:off x="201679" y="1657465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000 000 000 руб.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10916670" y="8525663"/>
            <a:ext cx="789085" cy="1099050"/>
            <a:chOff x="533606" y="3834513"/>
            <a:chExt cx="789085" cy="996465"/>
          </a:xfrm>
        </p:grpSpPr>
        <p:sp>
          <p:nvSpPr>
            <p:cNvPr id="22" name="TextBox 21"/>
            <p:cNvSpPr txBox="1"/>
            <p:nvPr/>
          </p:nvSpPr>
          <p:spPr bwMode="auto">
            <a:xfrm>
              <a:off x="533606" y="4719358"/>
              <a:ext cx="724237" cy="111620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sng" strike="noStrike" kern="1200" cap="none" spc="-20" normalizeH="0" baseline="0" noProof="0" dirty="0" smtClean="0">
                  <a:ln>
                    <a:noFill/>
                  </a:ln>
                  <a:solidFill>
                    <a:srgbClr val="2C9855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ДЕКАБРЬ 2010</a:t>
              </a:r>
              <a:endParaRPr kumimoji="0" lang="ru-RU" sz="800" b="1" i="0" u="sng" strike="noStrike" kern="1200" cap="none" spc="-20" normalizeH="0" baseline="0" noProof="0" dirty="0">
                <a:ln>
                  <a:noFill/>
                </a:ln>
                <a:solidFill>
                  <a:srgbClr val="2C985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grpSp>
          <p:nvGrpSpPr>
            <p:cNvPr id="23" name="Группа 22"/>
            <p:cNvGrpSpPr/>
            <p:nvPr/>
          </p:nvGrpSpPr>
          <p:grpSpPr>
            <a:xfrm>
              <a:off x="603115" y="3834513"/>
              <a:ext cx="719576" cy="799345"/>
              <a:chOff x="194462" y="1167538"/>
              <a:chExt cx="719576" cy="799345"/>
            </a:xfrm>
          </p:grpSpPr>
          <p:sp>
            <p:nvSpPr>
              <p:cNvPr id="24" name="Freeform 17"/>
              <p:cNvSpPr>
                <a:spLocks noChangeAspect="1"/>
              </p:cNvSpPr>
              <p:nvPr/>
            </p:nvSpPr>
            <p:spPr bwMode="auto">
              <a:xfrm>
                <a:off x="197638" y="1167538"/>
                <a:ext cx="716400" cy="781024"/>
              </a:xfrm>
              <a:custGeom>
                <a:avLst/>
                <a:gdLst>
                  <a:gd name="T0" fmla="*/ 0 w 665"/>
                  <a:gd name="T1" fmla="*/ 0 h 781"/>
                  <a:gd name="T2" fmla="*/ 0 w 665"/>
                  <a:gd name="T3" fmla="*/ 2147483647 h 781"/>
                  <a:gd name="T4" fmla="*/ 2147483647 w 665"/>
                  <a:gd name="T5" fmla="*/ 2147483647 h 781"/>
                  <a:gd name="T6" fmla="*/ 2147483647 w 665"/>
                  <a:gd name="T7" fmla="*/ 0 h 781"/>
                  <a:gd name="T8" fmla="*/ 0 w 665"/>
                  <a:gd name="T9" fmla="*/ 0 h 7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5"/>
                  <a:gd name="T16" fmla="*/ 0 h 781"/>
                  <a:gd name="T17" fmla="*/ 665 w 665"/>
                  <a:gd name="T18" fmla="*/ 781 h 7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5" h="781">
                    <a:moveTo>
                      <a:pt x="0" y="0"/>
                    </a:moveTo>
                    <a:lnTo>
                      <a:pt x="0" y="780"/>
                    </a:lnTo>
                    <a:lnTo>
                      <a:pt x="664" y="780"/>
                    </a:lnTo>
                    <a:lnTo>
                      <a:pt x="664" y="0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solidFill>
                  <a:srgbClr val="2C9855"/>
                </a:solidFill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 bwMode="auto">
              <a:xfrm>
                <a:off x="196249" y="1383617"/>
                <a:ext cx="714614" cy="200055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8,</a:t>
                </a: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70</a:t>
                </a: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%</a:t>
                </a:r>
                <a:endPara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 bwMode="auto">
              <a:xfrm>
                <a:off x="198504" y="1491040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2 года</a:t>
                </a:r>
                <a:endPara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cxnSp>
            <p:nvCxnSpPr>
              <p:cNvPr id="27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353719" y="1669000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353719" y="1850931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9" name="TextBox 28"/>
              <p:cNvSpPr txBox="1"/>
              <p:nvPr/>
            </p:nvSpPr>
            <p:spPr bwMode="auto">
              <a:xfrm>
                <a:off x="194462" y="1817236"/>
                <a:ext cx="716401" cy="149647"/>
              </a:xfrm>
              <a:prstGeom prst="rect">
                <a:avLst/>
              </a:prstGeom>
              <a:noFill/>
            </p:spPr>
            <p:txBody>
              <a:bodyPr wrap="square" lIns="0" tIns="36000" rIns="0" bIns="3600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1467A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Декабрь 2010</a:t>
                </a:r>
                <a:endParaRPr kumimoji="0" lang="ru-RU" sz="500" b="0" i="1" u="none" strike="noStrike" kern="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 bwMode="auto">
              <a:xfrm>
                <a:off x="201679" y="1657465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1" i="0" u="none" strike="noStrike" kern="0" cap="none" spc="-2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7 </a:t>
                </a: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000 000 000 руб.</a:t>
                </a:r>
              </a:p>
            </p:txBody>
          </p:sp>
        </p:grpSp>
      </p:grpSp>
      <p:grpSp>
        <p:nvGrpSpPr>
          <p:cNvPr id="31" name="Группа 30"/>
          <p:cNvGrpSpPr/>
          <p:nvPr/>
        </p:nvGrpSpPr>
        <p:grpSpPr>
          <a:xfrm>
            <a:off x="11864504" y="8524004"/>
            <a:ext cx="780764" cy="1095979"/>
            <a:chOff x="843622" y="2451001"/>
            <a:chExt cx="780764" cy="1095979"/>
          </a:xfrm>
        </p:grpSpPr>
        <p:sp>
          <p:nvSpPr>
            <p:cNvPr id="32" name="TextBox 31"/>
            <p:cNvSpPr txBox="1"/>
            <p:nvPr/>
          </p:nvSpPr>
          <p:spPr bwMode="auto">
            <a:xfrm>
              <a:off x="900149" y="3423869"/>
              <a:ext cx="724237" cy="12311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-20" normalizeH="0" baseline="0" noProof="0" dirty="0" smtClean="0">
                  <a:ln>
                    <a:noFill/>
                  </a:ln>
                  <a:solidFill>
                    <a:srgbClr val="0169B7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ДЕКАБРЬ 2011</a:t>
              </a:r>
              <a:endParaRPr kumimoji="0" lang="ru-RU" sz="800" b="1" i="0" u="none" strike="noStrike" kern="1200" cap="none" spc="-20" normalizeH="0" baseline="0" noProof="0" dirty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grpSp>
          <p:nvGrpSpPr>
            <p:cNvPr id="33" name="Группа 32"/>
            <p:cNvGrpSpPr/>
            <p:nvPr/>
          </p:nvGrpSpPr>
          <p:grpSpPr>
            <a:xfrm>
              <a:off x="843622" y="2451001"/>
              <a:ext cx="718656" cy="855464"/>
              <a:chOff x="979685" y="1143000"/>
              <a:chExt cx="718656" cy="855464"/>
            </a:xfrm>
          </p:grpSpPr>
          <p:sp>
            <p:nvSpPr>
              <p:cNvPr id="34" name="Freeform 17"/>
              <p:cNvSpPr>
                <a:spLocks noChangeAspect="1"/>
              </p:cNvSpPr>
              <p:nvPr/>
            </p:nvSpPr>
            <p:spPr bwMode="auto">
              <a:xfrm>
                <a:off x="981074" y="1143000"/>
                <a:ext cx="716400" cy="855464"/>
              </a:xfrm>
              <a:custGeom>
                <a:avLst/>
                <a:gdLst>
                  <a:gd name="T0" fmla="*/ 0 w 665"/>
                  <a:gd name="T1" fmla="*/ 0 h 781"/>
                  <a:gd name="T2" fmla="*/ 0 w 665"/>
                  <a:gd name="T3" fmla="*/ 2147483647 h 781"/>
                  <a:gd name="T4" fmla="*/ 2147483647 w 665"/>
                  <a:gd name="T5" fmla="*/ 2147483647 h 781"/>
                  <a:gd name="T6" fmla="*/ 2147483647 w 665"/>
                  <a:gd name="T7" fmla="*/ 0 h 781"/>
                  <a:gd name="T8" fmla="*/ 0 w 665"/>
                  <a:gd name="T9" fmla="*/ 0 h 7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5"/>
                  <a:gd name="T16" fmla="*/ 0 h 781"/>
                  <a:gd name="T17" fmla="*/ 665 w 665"/>
                  <a:gd name="T18" fmla="*/ 781 h 7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5" h="781">
                    <a:moveTo>
                      <a:pt x="0" y="0"/>
                    </a:moveTo>
                    <a:lnTo>
                      <a:pt x="0" y="780"/>
                    </a:lnTo>
                    <a:lnTo>
                      <a:pt x="664" y="780"/>
                    </a:lnTo>
                    <a:lnTo>
                      <a:pt x="664" y="0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 bwMode="auto">
              <a:xfrm>
                <a:off x="979685" y="1383617"/>
                <a:ext cx="714614" cy="200055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9</a:t>
                </a: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,</a:t>
                </a: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75</a:t>
                </a: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%</a:t>
                </a:r>
                <a:endPara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 bwMode="auto">
              <a:xfrm>
                <a:off x="981940" y="1491040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лет</a:t>
                </a:r>
                <a:endPara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cxnSp>
            <p:nvCxnSpPr>
              <p:cNvPr id="37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669000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8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850931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39" name="TextBox 38"/>
              <p:cNvSpPr txBox="1"/>
              <p:nvPr/>
            </p:nvSpPr>
            <p:spPr bwMode="auto">
              <a:xfrm>
                <a:off x="981940" y="1840880"/>
                <a:ext cx="716401" cy="149647"/>
              </a:xfrm>
              <a:prstGeom prst="rect">
                <a:avLst/>
              </a:prstGeom>
              <a:noFill/>
            </p:spPr>
            <p:txBody>
              <a:bodyPr wrap="square" lIns="0" tIns="36000" rIns="0" bIns="3600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1467A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Декабрь 2011</a:t>
                </a:r>
                <a:endParaRPr kumimoji="0" lang="ru-RU" sz="500" b="0" i="1" u="none" strike="noStrike" kern="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 bwMode="auto">
              <a:xfrm>
                <a:off x="985115" y="1657465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1" i="0" u="none" strike="noStrike" kern="0" cap="none" spc="-2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16 500 </a:t>
                </a: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000 000 руб.</a:t>
                </a:r>
              </a:p>
            </p:txBody>
          </p:sp>
          <p:pic>
            <p:nvPicPr>
              <p:cNvPr id="41" name="Рисунок 40"/>
              <p:cNvPicPr>
                <a:picLocks noChangeAspect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98603" y="1174284"/>
                <a:ext cx="685381" cy="273382"/>
              </a:xfrm>
              <a:prstGeom prst="rect">
                <a:avLst/>
              </a:prstGeom>
            </p:spPr>
          </p:pic>
        </p:grpSp>
      </p:grpSp>
      <p:grpSp>
        <p:nvGrpSpPr>
          <p:cNvPr id="42" name="Группа 41"/>
          <p:cNvGrpSpPr/>
          <p:nvPr/>
        </p:nvGrpSpPr>
        <p:grpSpPr>
          <a:xfrm>
            <a:off x="14536476" y="1197616"/>
            <a:ext cx="3076947" cy="231775"/>
            <a:chOff x="4226144" y="1126578"/>
            <a:chExt cx="2695575" cy="231775"/>
          </a:xfrm>
        </p:grpSpPr>
        <p:sp>
          <p:nvSpPr>
            <p:cNvPr id="43" name="TextBox 405"/>
            <p:cNvSpPr txBox="1">
              <a:spLocks noChangeArrowheads="1"/>
            </p:cNvSpPr>
            <p:nvPr/>
          </p:nvSpPr>
          <p:spPr bwMode="auto">
            <a:xfrm>
              <a:off x="4226144" y="1126578"/>
              <a:ext cx="2695575" cy="23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ЕАБР</a:t>
              </a:r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 bwMode="auto">
            <a:xfrm>
              <a:off x="4407210" y="1316957"/>
              <a:ext cx="2345103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Группа 44"/>
          <p:cNvGrpSpPr/>
          <p:nvPr/>
        </p:nvGrpSpPr>
        <p:grpSpPr>
          <a:xfrm>
            <a:off x="14395550" y="3623291"/>
            <a:ext cx="1001954" cy="1192692"/>
            <a:chOff x="1751211" y="1143000"/>
            <a:chExt cx="718656" cy="855464"/>
          </a:xfrm>
        </p:grpSpPr>
        <p:sp>
          <p:nvSpPr>
            <p:cNvPr id="46" name="Freeform 17"/>
            <p:cNvSpPr>
              <a:spLocks noChangeAspect="1"/>
            </p:cNvSpPr>
            <p:nvPr/>
          </p:nvSpPr>
          <p:spPr bwMode="auto">
            <a:xfrm>
              <a:off x="1752600" y="1143000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 bwMode="auto">
            <a:xfrm>
              <a:off x="1751211" y="1383617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70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1753466" y="1491040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2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49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1908681" y="1669000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1908681" y="1850931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1" name="TextBox 50"/>
            <p:cNvSpPr txBox="1"/>
            <p:nvPr/>
          </p:nvSpPr>
          <p:spPr bwMode="auto">
            <a:xfrm>
              <a:off x="1753466" y="1840880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Июль 2013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 bwMode="auto">
            <a:xfrm>
              <a:off x="1756641" y="1657465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  <p:pic>
          <p:nvPicPr>
            <p:cNvPr id="53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9881" y="1281063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4" name="Группа 53"/>
          <p:cNvGrpSpPr/>
          <p:nvPr/>
        </p:nvGrpSpPr>
        <p:grpSpPr>
          <a:xfrm>
            <a:off x="10571314" y="7117165"/>
            <a:ext cx="1232322" cy="324898"/>
            <a:chOff x="3730686" y="907299"/>
            <a:chExt cx="1967580" cy="324898"/>
          </a:xfrm>
        </p:grpSpPr>
        <p:sp>
          <p:nvSpPr>
            <p:cNvPr id="55" name="TextBox 405"/>
            <p:cNvSpPr txBox="1">
              <a:spLocks noChangeArrowheads="1"/>
            </p:cNvSpPr>
            <p:nvPr/>
          </p:nvSpPr>
          <p:spPr bwMode="auto">
            <a:xfrm>
              <a:off x="3730686" y="907299"/>
              <a:ext cx="19675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C9855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Минфин Республики Беларусь</a:t>
              </a:r>
              <a:endPara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2C9855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56" name="Прямая соединительная линия 55"/>
            <p:cNvCxnSpPr/>
            <p:nvPr/>
          </p:nvCxnSpPr>
          <p:spPr bwMode="auto">
            <a:xfrm>
              <a:off x="3926034" y="1232197"/>
              <a:ext cx="1461493" cy="0"/>
            </a:xfrm>
            <a:prstGeom prst="line">
              <a:avLst/>
            </a:prstGeom>
            <a:ln w="6350">
              <a:solidFill>
                <a:srgbClr val="2C985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Группа 56"/>
          <p:cNvGrpSpPr/>
          <p:nvPr/>
        </p:nvGrpSpPr>
        <p:grpSpPr>
          <a:xfrm>
            <a:off x="11750506" y="8283141"/>
            <a:ext cx="950015" cy="230832"/>
            <a:chOff x="3588058" y="462508"/>
            <a:chExt cx="2238418" cy="230832"/>
          </a:xfrm>
        </p:grpSpPr>
        <p:sp>
          <p:nvSpPr>
            <p:cNvPr id="58" name="TextBox 405"/>
            <p:cNvSpPr txBox="1">
              <a:spLocks noChangeArrowheads="1"/>
            </p:cNvSpPr>
            <p:nvPr/>
          </p:nvSpPr>
          <p:spPr bwMode="auto">
            <a:xfrm>
              <a:off x="3588058" y="462508"/>
              <a:ext cx="2238418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Uranium One</a:t>
              </a:r>
              <a:endParaRPr kumimoji="0" lang="ru-RU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59" name="Прямая соединительная линия 58"/>
            <p:cNvCxnSpPr/>
            <p:nvPr/>
          </p:nvCxnSpPr>
          <p:spPr bwMode="auto">
            <a:xfrm>
              <a:off x="3713242" y="652887"/>
              <a:ext cx="2048367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Box 78"/>
          <p:cNvSpPr txBox="1">
            <a:spLocks noChangeArrowheads="1"/>
          </p:cNvSpPr>
          <p:nvPr/>
        </p:nvSpPr>
        <p:spPr bwMode="auto">
          <a:xfrm>
            <a:off x="10912778" y="9674292"/>
            <a:ext cx="972016" cy="754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Дебютный выпуск государственных облигаций иностранного эмитента на российском долговом рынке</a:t>
            </a:r>
          </a:p>
        </p:txBody>
      </p:sp>
      <p:sp>
        <p:nvSpPr>
          <p:cNvPr id="61" name="TextBox 78"/>
          <p:cNvSpPr txBox="1">
            <a:spLocks noChangeArrowheads="1"/>
          </p:cNvSpPr>
          <p:nvPr/>
        </p:nvSpPr>
        <p:spPr bwMode="auto">
          <a:xfrm>
            <a:off x="11918431" y="9657181"/>
            <a:ext cx="841119" cy="754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Дебютный выпуск корпоративных облигаций иностранного эмитента на российском долговом рынке</a:t>
            </a:r>
          </a:p>
        </p:txBody>
      </p:sp>
      <p:grpSp>
        <p:nvGrpSpPr>
          <p:cNvPr id="62" name="Группа 61"/>
          <p:cNvGrpSpPr/>
          <p:nvPr/>
        </p:nvGrpSpPr>
        <p:grpSpPr>
          <a:xfrm>
            <a:off x="14831669" y="2363711"/>
            <a:ext cx="1736143" cy="455790"/>
            <a:chOff x="2884597" y="4794937"/>
            <a:chExt cx="2139805" cy="455790"/>
          </a:xfrm>
        </p:grpSpPr>
        <p:sp>
          <p:nvSpPr>
            <p:cNvPr id="63" name="TextBox 62"/>
            <p:cNvSpPr txBox="1"/>
            <p:nvPr/>
          </p:nvSpPr>
          <p:spPr bwMode="auto">
            <a:xfrm>
              <a:off x="2887040" y="4794937"/>
              <a:ext cx="992432" cy="12311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-20" normalizeH="0" baseline="0" noProof="0" dirty="0" smtClean="0">
                  <a:ln>
                    <a:noFill/>
                  </a:ln>
                  <a:solidFill>
                    <a:srgbClr val="0169B7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ИЮЛЬ, ОКТЯБРЬ 2013</a:t>
              </a:r>
              <a:endParaRPr kumimoji="0" lang="ru-RU" sz="800" b="1" i="0" u="none" strike="noStrike" kern="1200" cap="none" spc="-20" normalizeH="0" baseline="0" noProof="0" dirty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64" name="TextBox 78"/>
            <p:cNvSpPr txBox="1">
              <a:spLocks noChangeArrowheads="1"/>
            </p:cNvSpPr>
            <p:nvPr/>
          </p:nvSpPr>
          <p:spPr bwMode="auto">
            <a:xfrm>
              <a:off x="2884597" y="4927562"/>
              <a:ext cx="2139805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Размещение облигаций по самой </a:t>
              </a: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низкой </a:t>
              </a:r>
              <a:r>
                <a:rPr kumimoji="0" lang="ru-RU" altLang="ru-RU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ставке купона среди банков </a:t>
              </a: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первого эшелона </a:t>
              </a:r>
              <a:r>
                <a:rPr kumimoji="0" lang="ru-RU" altLang="ru-RU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на </a:t>
              </a: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локальном </a:t>
              </a:r>
              <a:r>
                <a:rPr kumimoji="0" lang="ru-RU" altLang="ru-RU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рынке</a:t>
              </a: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 в 2013 </a:t>
              </a:r>
              <a:r>
                <a:rPr kumimoji="0" lang="ru-RU" altLang="ru-RU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г.</a:t>
              </a:r>
              <a:endParaRPr kumimoji="0" lang="ru-RU" altLang="ru-RU" sz="7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16858426" y="4670623"/>
            <a:ext cx="716401" cy="843770"/>
            <a:chOff x="7801136" y="1140406"/>
            <a:chExt cx="716401" cy="843770"/>
          </a:xfrm>
        </p:grpSpPr>
        <p:sp>
          <p:nvSpPr>
            <p:cNvPr id="66" name="Прямоугольник 65"/>
            <p:cNvSpPr>
              <a:spLocks noChangeAspect="1"/>
            </p:cNvSpPr>
            <p:nvPr/>
          </p:nvSpPr>
          <p:spPr bwMode="auto">
            <a:xfrm>
              <a:off x="7801136" y="1140406"/>
              <a:ext cx="716401" cy="843770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 bwMode="auto">
            <a:xfrm>
              <a:off x="7801136" y="1826592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Июнь 2017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 bwMode="auto">
            <a:xfrm>
              <a:off x="7805178" y="164317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15 000 000 000 руб.</a:t>
              </a:r>
            </a:p>
          </p:txBody>
        </p:sp>
        <p:sp>
          <p:nvSpPr>
            <p:cNvPr id="69" name="TextBox 68"/>
            <p:cNvSpPr txBox="1"/>
            <p:nvPr/>
          </p:nvSpPr>
          <p:spPr bwMode="auto">
            <a:xfrm>
              <a:off x="7802923" y="1369329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75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70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958002" y="1654712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" name="Прямая соединительная линия 302"/>
            <p:cNvCxnSpPr>
              <a:cxnSpLocks noChangeShapeType="1"/>
            </p:cNvCxnSpPr>
            <p:nvPr/>
          </p:nvCxnSpPr>
          <p:spPr bwMode="auto">
            <a:xfrm>
              <a:off x="7958002" y="1836643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2" name="TextBox 71"/>
            <p:cNvSpPr txBox="1"/>
            <p:nvPr/>
          </p:nvSpPr>
          <p:spPr bwMode="auto">
            <a:xfrm>
              <a:off x="7805178" y="147675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лет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pic>
          <p:nvPicPr>
            <p:cNvPr id="73" name="Picture 2"/>
            <p:cNvPicPr>
              <a:picLocks noChangeAspect="1" noChangeArrowheads="1"/>
            </p:cNvPicPr>
            <p:nvPr/>
          </p:nvPicPr>
          <p:blipFill rotWithShape="1"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2" r="1383"/>
            <a:stretch/>
          </p:blipFill>
          <p:spPr bwMode="auto">
            <a:xfrm>
              <a:off x="7819464" y="1221616"/>
              <a:ext cx="684000" cy="150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4" name="Группа 73"/>
          <p:cNvGrpSpPr/>
          <p:nvPr/>
        </p:nvGrpSpPr>
        <p:grpSpPr>
          <a:xfrm>
            <a:off x="17738139" y="4676672"/>
            <a:ext cx="716401" cy="843770"/>
            <a:chOff x="1754114" y="2155536"/>
            <a:chExt cx="716401" cy="843770"/>
          </a:xfrm>
        </p:grpSpPr>
        <p:sp>
          <p:nvSpPr>
            <p:cNvPr id="75" name="Прямоугольник 74"/>
            <p:cNvSpPr>
              <a:spLocks noChangeAspect="1"/>
            </p:cNvSpPr>
            <p:nvPr/>
          </p:nvSpPr>
          <p:spPr bwMode="auto">
            <a:xfrm>
              <a:off x="1754114" y="2155536"/>
              <a:ext cx="716401" cy="843770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 bwMode="auto">
            <a:xfrm>
              <a:off x="1754114" y="2841722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Июнь 2017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 bwMode="auto">
            <a:xfrm>
              <a:off x="1758156" y="265830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000 000 000 руб.</a:t>
              </a:r>
            </a:p>
          </p:txBody>
        </p:sp>
        <p:sp>
          <p:nvSpPr>
            <p:cNvPr id="78" name="TextBox 77"/>
            <p:cNvSpPr txBox="1"/>
            <p:nvPr/>
          </p:nvSpPr>
          <p:spPr bwMode="auto">
            <a:xfrm>
              <a:off x="1755901" y="2384459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75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79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1910980" y="2669842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0" name="Прямая соединительная линия 302"/>
            <p:cNvCxnSpPr>
              <a:cxnSpLocks noChangeShapeType="1"/>
            </p:cNvCxnSpPr>
            <p:nvPr/>
          </p:nvCxnSpPr>
          <p:spPr bwMode="auto">
            <a:xfrm>
              <a:off x="1910980" y="2851773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1" name="TextBox 80"/>
            <p:cNvSpPr txBox="1"/>
            <p:nvPr/>
          </p:nvSpPr>
          <p:spPr bwMode="auto">
            <a:xfrm>
              <a:off x="1758156" y="249188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2,9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pic>
          <p:nvPicPr>
            <p:cNvPr id="82" name="Picture 2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40649" y="2235043"/>
              <a:ext cx="547371" cy="1885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3" name="Группа 82"/>
          <p:cNvGrpSpPr/>
          <p:nvPr/>
        </p:nvGrpSpPr>
        <p:grpSpPr>
          <a:xfrm>
            <a:off x="16731782" y="4347500"/>
            <a:ext cx="938548" cy="323165"/>
            <a:chOff x="4921996" y="2850322"/>
            <a:chExt cx="1626099" cy="323165"/>
          </a:xfrm>
        </p:grpSpPr>
        <p:sp>
          <p:nvSpPr>
            <p:cNvPr id="84" name="TextBox 405"/>
            <p:cNvSpPr txBox="1">
              <a:spLocks noChangeArrowheads="1"/>
            </p:cNvSpPr>
            <p:nvPr/>
          </p:nvSpPr>
          <p:spPr bwMode="auto">
            <a:xfrm>
              <a:off x="4921996" y="2850322"/>
              <a:ext cx="162609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АО «НК «КТЖ»</a:t>
              </a:r>
              <a:endParaRPr kumimoji="0" lang="ru-RU" sz="900" b="1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85" name="Прямая соединительная линия 84"/>
            <p:cNvCxnSpPr/>
            <p:nvPr/>
          </p:nvCxnSpPr>
          <p:spPr bwMode="auto">
            <a:xfrm>
              <a:off x="4978249" y="3129639"/>
              <a:ext cx="1517354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Группа 85"/>
          <p:cNvGrpSpPr/>
          <p:nvPr/>
        </p:nvGrpSpPr>
        <p:grpSpPr>
          <a:xfrm>
            <a:off x="17540726" y="4199665"/>
            <a:ext cx="1081964" cy="438582"/>
            <a:chOff x="3717772" y="717407"/>
            <a:chExt cx="1946625" cy="438582"/>
          </a:xfrm>
        </p:grpSpPr>
        <p:sp>
          <p:nvSpPr>
            <p:cNvPr id="87" name="TextBox 405"/>
            <p:cNvSpPr txBox="1">
              <a:spLocks noChangeArrowheads="1"/>
            </p:cNvSpPr>
            <p:nvPr/>
          </p:nvSpPr>
          <p:spPr bwMode="auto">
            <a:xfrm>
              <a:off x="3717772" y="717407"/>
              <a:ext cx="1946625" cy="43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Международный </a:t>
              </a:r>
              <a:br>
                <a:rPr kumimoji="0" lang="ru-RU" sz="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</a:br>
              <a:r>
                <a:rPr kumimoji="0" lang="ru-RU" sz="800" b="1" i="0" u="none" strike="noStrike" kern="1200" cap="none" spc="-7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Инвестиционный</a:t>
              </a:r>
              <a:r>
                <a:rPr kumimoji="0" lang="en-US" sz="800" b="1" i="0" u="none" strike="noStrike" kern="1200" cap="none" spc="-7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 </a:t>
              </a:r>
              <a:r>
                <a:rPr kumimoji="0" lang="ru-RU" sz="800" b="1" i="0" u="none" strike="noStrike" kern="1200" cap="none" spc="-7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Банк</a:t>
              </a:r>
              <a:endParaRPr kumimoji="0" lang="ru-RU" sz="800" b="1" i="0" u="none" strike="noStrike" kern="1200" cap="none" spc="-7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88" name="Прямая соединительная линия 87"/>
            <p:cNvCxnSpPr/>
            <p:nvPr/>
          </p:nvCxnSpPr>
          <p:spPr bwMode="auto">
            <a:xfrm>
              <a:off x="3974777" y="1140103"/>
              <a:ext cx="1432539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Нашивка 232"/>
          <p:cNvSpPr/>
          <p:nvPr/>
        </p:nvSpPr>
        <p:spPr bwMode="auto">
          <a:xfrm>
            <a:off x="450788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2018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arrow" pitchFamily="34" charset="0"/>
              <a:ea typeface="+mn-ea"/>
              <a:cs typeface="Arial" charset="0"/>
            </a:endParaRPr>
          </a:p>
        </p:txBody>
      </p:sp>
      <p:sp>
        <p:nvSpPr>
          <p:cNvPr id="90" name="Нашивка 324"/>
          <p:cNvSpPr/>
          <p:nvPr/>
        </p:nvSpPr>
        <p:spPr bwMode="auto">
          <a:xfrm>
            <a:off x="378946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2017</a:t>
            </a:r>
          </a:p>
        </p:txBody>
      </p:sp>
      <p:sp>
        <p:nvSpPr>
          <p:cNvPr id="91" name="Нашивка 321"/>
          <p:cNvSpPr/>
          <p:nvPr/>
        </p:nvSpPr>
        <p:spPr bwMode="auto">
          <a:xfrm>
            <a:off x="307104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2014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arrow" pitchFamily="34" charset="0"/>
              <a:ea typeface="+mn-ea"/>
              <a:cs typeface="Arial" charset="0"/>
            </a:endParaRPr>
          </a:p>
        </p:txBody>
      </p:sp>
      <p:sp>
        <p:nvSpPr>
          <p:cNvPr id="92" name="Нашивка 320"/>
          <p:cNvSpPr/>
          <p:nvPr/>
        </p:nvSpPr>
        <p:spPr bwMode="auto">
          <a:xfrm>
            <a:off x="235262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2013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arrow" pitchFamily="34" charset="0"/>
              <a:ea typeface="+mn-ea"/>
              <a:cs typeface="Arial" charset="0"/>
            </a:endParaRPr>
          </a:p>
        </p:txBody>
      </p:sp>
      <p:sp>
        <p:nvSpPr>
          <p:cNvPr id="93" name="Нашивка 319"/>
          <p:cNvSpPr/>
          <p:nvPr/>
        </p:nvSpPr>
        <p:spPr bwMode="auto">
          <a:xfrm>
            <a:off x="163420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2011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arrow" pitchFamily="34" charset="0"/>
              <a:ea typeface="+mn-ea"/>
              <a:cs typeface="Arial" charset="0"/>
            </a:endParaRPr>
          </a:p>
        </p:txBody>
      </p:sp>
      <p:sp>
        <p:nvSpPr>
          <p:cNvPr id="94" name="Нашивка 1"/>
          <p:cNvSpPr/>
          <p:nvPr/>
        </p:nvSpPr>
        <p:spPr bwMode="auto">
          <a:xfrm>
            <a:off x="891647" y="-1299563"/>
            <a:ext cx="766702" cy="217155"/>
          </a:xfrm>
          <a:prstGeom prst="chevron">
            <a:avLst/>
          </a:prstGeom>
          <a:solidFill>
            <a:srgbClr val="2C9855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2010</a:t>
            </a:r>
          </a:p>
        </p:txBody>
      </p:sp>
      <p:grpSp>
        <p:nvGrpSpPr>
          <p:cNvPr id="95" name="Группа 94"/>
          <p:cNvGrpSpPr/>
          <p:nvPr/>
        </p:nvGrpSpPr>
        <p:grpSpPr>
          <a:xfrm>
            <a:off x="10098781" y="10524627"/>
            <a:ext cx="1324939" cy="1555720"/>
            <a:chOff x="7456305" y="1138447"/>
            <a:chExt cx="728561" cy="855464"/>
          </a:xfrm>
        </p:grpSpPr>
        <p:sp>
          <p:nvSpPr>
            <p:cNvPr id="96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97" name="TextBox 96"/>
            <p:cNvSpPr txBox="1"/>
            <p:nvPr/>
          </p:nvSpPr>
          <p:spPr bwMode="auto">
            <a:xfrm>
              <a:off x="7466211" y="1379064"/>
              <a:ext cx="714614" cy="171284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 bwMode="auto">
            <a:xfrm>
              <a:off x="7468466" y="1529590"/>
              <a:ext cx="712359" cy="118469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800" kern="0" dirty="0" smtClean="0">
                  <a:solidFill>
                    <a:sysClr val="windowText" lastClr="000000"/>
                  </a:solidFill>
                  <a:latin typeface="+mj-lt"/>
                  <a:cs typeface="Arial" charset="0"/>
                </a:rPr>
                <a:t>10 выпусков</a:t>
              </a:r>
              <a:endParaRPr kumimoji="0" lang="ru-RU" sz="800" b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cxnSp>
          <p:nvCxnSpPr>
            <p:cNvPr id="99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0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1" name="TextBox 100"/>
            <p:cNvSpPr txBox="1"/>
            <p:nvPr/>
          </p:nvSpPr>
          <p:spPr bwMode="auto">
            <a:xfrm>
              <a:off x="7468465" y="1849780"/>
              <a:ext cx="716401" cy="99213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Май 2014</a:t>
              </a:r>
              <a:endParaRPr kumimoji="0" lang="ru-RU" sz="7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 bwMode="auto">
            <a:xfrm>
              <a:off x="7456305" y="1693657"/>
              <a:ext cx="712359" cy="118469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8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</p:grpSp>
      <p:grpSp>
        <p:nvGrpSpPr>
          <p:cNvPr id="104" name="Группа 103"/>
          <p:cNvGrpSpPr/>
          <p:nvPr/>
        </p:nvGrpSpPr>
        <p:grpSpPr>
          <a:xfrm>
            <a:off x="18542204" y="4568275"/>
            <a:ext cx="718656" cy="855464"/>
            <a:chOff x="7466211" y="1138447"/>
            <a:chExt cx="718656" cy="855464"/>
          </a:xfrm>
        </p:grpSpPr>
        <p:sp>
          <p:nvSpPr>
            <p:cNvPr id="105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 bwMode="auto">
            <a:xfrm>
              <a:off x="7466211" y="1379064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75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07" name="TextBox 106"/>
            <p:cNvSpPr txBox="1"/>
            <p:nvPr/>
          </p:nvSpPr>
          <p:spPr bwMode="auto">
            <a:xfrm>
              <a:off x="7468466" y="148648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3,5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08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9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0" name="TextBox 109"/>
            <p:cNvSpPr txBox="1"/>
            <p:nvPr/>
          </p:nvSpPr>
          <p:spPr bwMode="auto">
            <a:xfrm>
              <a:off x="7468466" y="1836327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Февраль 2018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11" name="TextBox 110"/>
            <p:cNvSpPr txBox="1"/>
            <p:nvPr/>
          </p:nvSpPr>
          <p:spPr bwMode="auto">
            <a:xfrm>
              <a:off x="7471641" y="165291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  <p:pic>
          <p:nvPicPr>
            <p:cNvPr id="112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4881" y="1276510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3" name="TextBox 112"/>
          <p:cNvSpPr txBox="1"/>
          <p:nvPr/>
        </p:nvSpPr>
        <p:spPr bwMode="auto">
          <a:xfrm>
            <a:off x="16664387" y="2392567"/>
            <a:ext cx="471604" cy="123111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-20" normalizeH="0" baseline="0" noProof="0" dirty="0" smtClean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МАЙ 2014</a:t>
            </a:r>
            <a:endParaRPr kumimoji="0" lang="ru-RU" sz="800" b="1" i="0" u="none" strike="noStrike" kern="1200" cap="none" spc="-20" normalizeH="0" baseline="0" noProof="0" dirty="0">
              <a:ln>
                <a:noFill/>
              </a:ln>
              <a:solidFill>
                <a:srgbClr val="0169B7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4" name="TextBox 78"/>
          <p:cNvSpPr txBox="1">
            <a:spLocks noChangeArrowheads="1"/>
          </p:cNvSpPr>
          <p:nvPr/>
        </p:nvSpPr>
        <p:spPr bwMode="auto">
          <a:xfrm>
            <a:off x="16675899" y="2556402"/>
            <a:ext cx="775625" cy="754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Достигнут рекордно низкий спред </a:t>
            </a:r>
            <a:r>
              <a:rPr kumimoji="0" lang="ru-RU" altLang="ru-RU" sz="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 ОФЗ аналогичной дюрации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среди </a:t>
            </a:r>
            <a:r>
              <a:rPr kumimoji="0" lang="ru-RU" altLang="ru-RU" sz="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всех сделок </a:t>
            </a:r>
            <a: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kumimoji="0" lang="en-US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</a:b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 </a:t>
            </a:r>
            <a:r>
              <a:rPr kumimoji="0" lang="ru-RU" altLang="ru-RU" sz="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начала </a:t>
            </a:r>
            <a:r>
              <a:rPr kumimoji="0" lang="ru-RU" alt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2014 г.</a:t>
            </a:r>
            <a:endParaRPr kumimoji="0" lang="ru-RU" altLang="ru-RU" sz="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115" name="Группа 114"/>
          <p:cNvGrpSpPr/>
          <p:nvPr/>
        </p:nvGrpSpPr>
        <p:grpSpPr>
          <a:xfrm>
            <a:off x="19431634" y="4573941"/>
            <a:ext cx="718656" cy="855464"/>
            <a:chOff x="7466211" y="1138447"/>
            <a:chExt cx="718656" cy="855464"/>
          </a:xfrm>
        </p:grpSpPr>
        <p:sp>
          <p:nvSpPr>
            <p:cNvPr id="116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17" name="TextBox 116"/>
            <p:cNvSpPr txBox="1"/>
            <p:nvPr/>
          </p:nvSpPr>
          <p:spPr bwMode="auto">
            <a:xfrm>
              <a:off x="7466211" y="1379064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60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18" name="TextBox 117"/>
            <p:cNvSpPr txBox="1"/>
            <p:nvPr/>
          </p:nvSpPr>
          <p:spPr bwMode="auto">
            <a:xfrm>
              <a:off x="7468466" y="148648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1,5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19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0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1" name="TextBox 120"/>
            <p:cNvSpPr txBox="1"/>
            <p:nvPr/>
          </p:nvSpPr>
          <p:spPr bwMode="auto">
            <a:xfrm>
              <a:off x="7468466" y="1836327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Июль 2018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22" name="TextBox 121"/>
            <p:cNvSpPr txBox="1"/>
            <p:nvPr/>
          </p:nvSpPr>
          <p:spPr bwMode="auto">
            <a:xfrm>
              <a:off x="7471641" y="165291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10 000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  <p:pic>
          <p:nvPicPr>
            <p:cNvPr id="123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4881" y="1276510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4" name="Группа 123"/>
          <p:cNvGrpSpPr/>
          <p:nvPr/>
        </p:nvGrpSpPr>
        <p:grpSpPr>
          <a:xfrm>
            <a:off x="18658814" y="5531703"/>
            <a:ext cx="718656" cy="855464"/>
            <a:chOff x="7466211" y="1138447"/>
            <a:chExt cx="718656" cy="855464"/>
          </a:xfrm>
        </p:grpSpPr>
        <p:sp>
          <p:nvSpPr>
            <p:cNvPr id="125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 bwMode="auto">
            <a:xfrm>
              <a:off x="7466211" y="1379064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90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27" name="TextBox 126"/>
            <p:cNvSpPr txBox="1"/>
            <p:nvPr/>
          </p:nvSpPr>
          <p:spPr bwMode="auto">
            <a:xfrm>
              <a:off x="7468466" y="148648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2</a:t>
              </a: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,5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28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9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0" name="TextBox 129"/>
            <p:cNvSpPr txBox="1"/>
            <p:nvPr/>
          </p:nvSpPr>
          <p:spPr bwMode="auto">
            <a:xfrm>
              <a:off x="7468466" y="1836327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Ноябрь 2018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31" name="TextBox 130"/>
            <p:cNvSpPr txBox="1"/>
            <p:nvPr/>
          </p:nvSpPr>
          <p:spPr bwMode="auto">
            <a:xfrm>
              <a:off x="7471641" y="165291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  <p:pic>
          <p:nvPicPr>
            <p:cNvPr id="132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4881" y="1276510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33" name="Нашивка 232"/>
          <p:cNvSpPr/>
          <p:nvPr/>
        </p:nvSpPr>
        <p:spPr bwMode="auto">
          <a:xfrm>
            <a:off x="522630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2019</a:t>
            </a:r>
          </a:p>
        </p:txBody>
      </p:sp>
      <p:grpSp>
        <p:nvGrpSpPr>
          <p:cNvPr id="134" name="Группа 133"/>
          <p:cNvGrpSpPr/>
          <p:nvPr/>
        </p:nvGrpSpPr>
        <p:grpSpPr>
          <a:xfrm>
            <a:off x="16861953" y="5581575"/>
            <a:ext cx="778080" cy="455790"/>
            <a:chOff x="2884598" y="4794937"/>
            <a:chExt cx="1136439" cy="455790"/>
          </a:xfrm>
        </p:grpSpPr>
        <p:sp>
          <p:nvSpPr>
            <p:cNvPr id="135" name="TextBox 134"/>
            <p:cNvSpPr txBox="1"/>
            <p:nvPr/>
          </p:nvSpPr>
          <p:spPr bwMode="auto">
            <a:xfrm>
              <a:off x="2887039" y="4794937"/>
              <a:ext cx="563616" cy="12311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-20" normalizeH="0" baseline="0" noProof="0" dirty="0" smtClean="0">
                  <a:ln>
                    <a:noFill/>
                  </a:ln>
                  <a:solidFill>
                    <a:srgbClr val="0169B7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ИЮНЬ 2017</a:t>
              </a:r>
              <a:endParaRPr kumimoji="0" lang="ru-RU" sz="800" b="1" i="0" u="none" strike="noStrike" kern="1200" cap="none" spc="-20" normalizeH="0" baseline="0" noProof="0" dirty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36" name="TextBox 78"/>
            <p:cNvSpPr txBox="1">
              <a:spLocks noChangeArrowheads="1"/>
            </p:cNvSpPr>
            <p:nvPr/>
          </p:nvSpPr>
          <p:spPr bwMode="auto">
            <a:xfrm>
              <a:off x="2884598" y="4927562"/>
              <a:ext cx="113643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Дебютное размещение Казахстанского эмитента </a:t>
              </a:r>
              <a:b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</a:b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на российском рынке </a:t>
              </a:r>
              <a:endParaRPr kumimoji="0" lang="ru-RU" altLang="ru-RU" sz="7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137" name="Группа 136"/>
          <p:cNvGrpSpPr/>
          <p:nvPr/>
        </p:nvGrpSpPr>
        <p:grpSpPr>
          <a:xfrm>
            <a:off x="9178952" y="-1279077"/>
            <a:ext cx="1001954" cy="1192692"/>
            <a:chOff x="5793852" y="1138447"/>
            <a:chExt cx="718656" cy="855464"/>
          </a:xfrm>
        </p:grpSpPr>
        <p:sp>
          <p:nvSpPr>
            <p:cNvPr id="138" name="Freeform 17"/>
            <p:cNvSpPr>
              <a:spLocks noChangeAspect="1"/>
            </p:cNvSpPr>
            <p:nvPr/>
          </p:nvSpPr>
          <p:spPr bwMode="auto">
            <a:xfrm>
              <a:off x="5795241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39" name="TextBox 138"/>
            <p:cNvSpPr txBox="1"/>
            <p:nvPr/>
          </p:nvSpPr>
          <p:spPr bwMode="auto">
            <a:xfrm>
              <a:off x="5793852" y="1379064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6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 bwMode="auto">
            <a:xfrm>
              <a:off x="5796107" y="148648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2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41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5951322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2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5951322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" name="TextBox 142"/>
            <p:cNvSpPr txBox="1"/>
            <p:nvPr/>
          </p:nvSpPr>
          <p:spPr bwMode="auto">
            <a:xfrm>
              <a:off x="5796107" y="1836327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Окт. 2013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 bwMode="auto">
            <a:xfrm>
              <a:off x="5799282" y="165291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</a:t>
              </a: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руб.</a:t>
              </a:r>
              <a:endParaRPr kumimoji="0" lang="ru-RU" sz="6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pic>
          <p:nvPicPr>
            <p:cNvPr id="145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2522" y="1276510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6" name="Группа 145"/>
          <p:cNvGrpSpPr/>
          <p:nvPr/>
        </p:nvGrpSpPr>
        <p:grpSpPr>
          <a:xfrm>
            <a:off x="10237353" y="-1279077"/>
            <a:ext cx="1001954" cy="1192692"/>
            <a:chOff x="6626808" y="1138447"/>
            <a:chExt cx="718656" cy="855464"/>
          </a:xfrm>
        </p:grpSpPr>
        <p:sp>
          <p:nvSpPr>
            <p:cNvPr id="147" name="Freeform 17"/>
            <p:cNvSpPr>
              <a:spLocks noChangeAspect="1"/>
            </p:cNvSpPr>
            <p:nvPr/>
          </p:nvSpPr>
          <p:spPr bwMode="auto">
            <a:xfrm>
              <a:off x="6628197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48" name="TextBox 147"/>
            <p:cNvSpPr txBox="1"/>
            <p:nvPr/>
          </p:nvSpPr>
          <p:spPr bwMode="auto">
            <a:xfrm>
              <a:off x="6626808" y="1379064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7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 bwMode="auto">
            <a:xfrm>
              <a:off x="6629063" y="148648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3</a:t>
              </a: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50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6784278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1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6784278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2" name="TextBox 151"/>
            <p:cNvSpPr txBox="1"/>
            <p:nvPr/>
          </p:nvSpPr>
          <p:spPr bwMode="auto">
            <a:xfrm>
              <a:off x="6629063" y="1836327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Окт. 2013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53" name="TextBox 152"/>
            <p:cNvSpPr txBox="1"/>
            <p:nvPr/>
          </p:nvSpPr>
          <p:spPr bwMode="auto">
            <a:xfrm>
              <a:off x="6632238" y="165291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10 000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  <p:pic>
          <p:nvPicPr>
            <p:cNvPr id="154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5478" y="1276510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55" name="Группа 154"/>
          <p:cNvGrpSpPr/>
          <p:nvPr/>
        </p:nvGrpSpPr>
        <p:grpSpPr>
          <a:xfrm>
            <a:off x="17486110" y="1054817"/>
            <a:ext cx="1667724" cy="340312"/>
            <a:chOff x="3524131" y="790666"/>
            <a:chExt cx="3054155" cy="205824"/>
          </a:xfrm>
        </p:grpSpPr>
        <p:sp>
          <p:nvSpPr>
            <p:cNvPr id="156" name="TextBox 405"/>
            <p:cNvSpPr txBox="1">
              <a:spLocks noChangeArrowheads="1"/>
            </p:cNvSpPr>
            <p:nvPr/>
          </p:nvSpPr>
          <p:spPr bwMode="auto">
            <a:xfrm>
              <a:off x="3524131" y="790666"/>
              <a:ext cx="3054155" cy="204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2C9855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Минфин Республики Беларусь</a:t>
              </a:r>
            </a:p>
          </p:txBody>
        </p:sp>
        <p:cxnSp>
          <p:nvCxnSpPr>
            <p:cNvPr id="157" name="Прямая соединительная линия 156"/>
            <p:cNvCxnSpPr/>
            <p:nvPr/>
          </p:nvCxnSpPr>
          <p:spPr bwMode="auto">
            <a:xfrm>
              <a:off x="3707140" y="991867"/>
              <a:ext cx="2766250" cy="4623"/>
            </a:xfrm>
            <a:prstGeom prst="line">
              <a:avLst/>
            </a:prstGeom>
            <a:ln w="6350">
              <a:solidFill>
                <a:srgbClr val="2C985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Группа 157"/>
          <p:cNvGrpSpPr/>
          <p:nvPr/>
        </p:nvGrpSpPr>
        <p:grpSpPr>
          <a:xfrm>
            <a:off x="17545612" y="2322868"/>
            <a:ext cx="1608219" cy="447744"/>
            <a:chOff x="8320874" y="3222882"/>
            <a:chExt cx="1243699" cy="447744"/>
          </a:xfrm>
        </p:grpSpPr>
        <p:sp>
          <p:nvSpPr>
            <p:cNvPr id="159" name="TextBox 158"/>
            <p:cNvSpPr txBox="1"/>
            <p:nvPr/>
          </p:nvSpPr>
          <p:spPr bwMode="auto">
            <a:xfrm>
              <a:off x="8320874" y="3222882"/>
              <a:ext cx="1243699" cy="12311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sng" strike="noStrike" kern="1200" cap="none" spc="-20" normalizeH="0" baseline="0" noProof="0" dirty="0" smtClean="0">
                  <a:ln>
                    <a:noFill/>
                  </a:ln>
                  <a:solidFill>
                    <a:srgbClr val="2C9855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АВГУСТ 2019, МАЙ 2020</a:t>
              </a:r>
              <a:endParaRPr kumimoji="0" lang="ru-RU" sz="800" b="1" i="0" u="sng" strike="noStrike" kern="1200" cap="none" spc="-20" normalizeH="0" baseline="0" noProof="0" dirty="0">
                <a:ln>
                  <a:noFill/>
                </a:ln>
                <a:solidFill>
                  <a:srgbClr val="2C9855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60" name="TextBox 78"/>
            <p:cNvSpPr txBox="1">
              <a:spLocks noChangeArrowheads="1"/>
            </p:cNvSpPr>
            <p:nvPr/>
          </p:nvSpPr>
          <p:spPr bwMode="auto">
            <a:xfrm>
              <a:off x="8322847" y="3347461"/>
              <a:ext cx="1197145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7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Высокий спрос со стороны широкого круга инвесторов, включая физических лиц</a:t>
              </a:r>
            </a:p>
          </p:txBody>
        </p:sp>
      </p:grpSp>
      <p:grpSp>
        <p:nvGrpSpPr>
          <p:cNvPr id="161" name="Группа 160"/>
          <p:cNvGrpSpPr/>
          <p:nvPr/>
        </p:nvGrpSpPr>
        <p:grpSpPr>
          <a:xfrm>
            <a:off x="17588146" y="1446978"/>
            <a:ext cx="718656" cy="855464"/>
            <a:chOff x="196249" y="1143000"/>
            <a:chExt cx="718656" cy="855464"/>
          </a:xfrm>
        </p:grpSpPr>
        <p:sp>
          <p:nvSpPr>
            <p:cNvPr id="162" name="Freeform 17"/>
            <p:cNvSpPr>
              <a:spLocks noChangeAspect="1"/>
            </p:cNvSpPr>
            <p:nvPr/>
          </p:nvSpPr>
          <p:spPr bwMode="auto">
            <a:xfrm>
              <a:off x="197638" y="1143000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rgbClr val="2C9855"/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63" name="TextBox 162"/>
            <p:cNvSpPr txBox="1"/>
            <p:nvPr/>
          </p:nvSpPr>
          <p:spPr bwMode="auto">
            <a:xfrm>
              <a:off x="196249" y="1383617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65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 bwMode="auto">
            <a:xfrm>
              <a:off x="198504" y="1491040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3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65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353719" y="1669000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6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353719" y="1850931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7" name="TextBox 166"/>
            <p:cNvSpPr txBox="1"/>
            <p:nvPr/>
          </p:nvSpPr>
          <p:spPr bwMode="auto">
            <a:xfrm>
              <a:off x="198504" y="1840880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Август 2019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68" name="TextBox 167"/>
            <p:cNvSpPr txBox="1"/>
            <p:nvPr/>
          </p:nvSpPr>
          <p:spPr bwMode="auto">
            <a:xfrm>
              <a:off x="201679" y="1657465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10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000 000 000 руб.</a:t>
              </a:r>
            </a:p>
          </p:txBody>
        </p:sp>
      </p:grpSp>
      <p:grpSp>
        <p:nvGrpSpPr>
          <p:cNvPr id="169" name="Группа 168"/>
          <p:cNvGrpSpPr/>
          <p:nvPr/>
        </p:nvGrpSpPr>
        <p:grpSpPr>
          <a:xfrm>
            <a:off x="18630887" y="4296828"/>
            <a:ext cx="1475621" cy="231775"/>
            <a:chOff x="5098488" y="2926313"/>
            <a:chExt cx="1254012" cy="231775"/>
          </a:xfrm>
        </p:grpSpPr>
        <p:sp>
          <p:nvSpPr>
            <p:cNvPr id="170" name="TextBox 405"/>
            <p:cNvSpPr txBox="1">
              <a:spLocks noChangeArrowheads="1"/>
            </p:cNvSpPr>
            <p:nvPr/>
          </p:nvSpPr>
          <p:spPr bwMode="auto">
            <a:xfrm>
              <a:off x="5124190" y="2926313"/>
              <a:ext cx="1221712" cy="23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ЕАБР</a:t>
              </a:r>
              <a:endParaRPr kumimoji="0" lang="ru-RU" sz="900" b="1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171" name="Прямая соединительная линия 170"/>
            <p:cNvCxnSpPr/>
            <p:nvPr/>
          </p:nvCxnSpPr>
          <p:spPr bwMode="auto">
            <a:xfrm>
              <a:off x="5098488" y="3116692"/>
              <a:ext cx="1254012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Группа 171"/>
          <p:cNvGrpSpPr/>
          <p:nvPr/>
        </p:nvGrpSpPr>
        <p:grpSpPr>
          <a:xfrm>
            <a:off x="19426639" y="5531703"/>
            <a:ext cx="718656" cy="855464"/>
            <a:chOff x="7466211" y="1138447"/>
            <a:chExt cx="718656" cy="855464"/>
          </a:xfrm>
        </p:grpSpPr>
        <p:sp>
          <p:nvSpPr>
            <p:cNvPr id="173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174" name="TextBox 173"/>
            <p:cNvSpPr txBox="1"/>
            <p:nvPr/>
          </p:nvSpPr>
          <p:spPr bwMode="auto">
            <a:xfrm>
              <a:off x="7466211" y="1379064"/>
              <a:ext cx="714614" cy="200055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8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,</a:t>
              </a:r>
              <a:r>
                <a:rPr kumimoji="0" lang="ru-RU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60</a:t>
              </a:r>
              <a:r>
                <a:rPr kumimoji="0" lang="en-US" sz="7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%</a:t>
              </a: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75" name="TextBox 174"/>
            <p:cNvSpPr txBox="1"/>
            <p:nvPr/>
          </p:nvSpPr>
          <p:spPr bwMode="auto">
            <a:xfrm>
              <a:off x="7468466" y="1486487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2 года</a:t>
              </a:r>
              <a:endParaRPr kumimoji="0" lang="ru-RU" sz="6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cxnSp>
          <p:nvCxnSpPr>
            <p:cNvPr id="176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7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8" name="TextBox 177"/>
            <p:cNvSpPr txBox="1"/>
            <p:nvPr/>
          </p:nvSpPr>
          <p:spPr bwMode="auto">
            <a:xfrm>
              <a:off x="7468466" y="1836327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Март 2019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179" name="TextBox 178"/>
            <p:cNvSpPr txBox="1"/>
            <p:nvPr/>
          </p:nvSpPr>
          <p:spPr bwMode="auto">
            <a:xfrm>
              <a:off x="7471641" y="1652912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  <p:pic>
          <p:nvPicPr>
            <p:cNvPr id="180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4881" y="1276510"/>
              <a:ext cx="664869" cy="71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81" name="Группа 180"/>
          <p:cNvGrpSpPr/>
          <p:nvPr/>
        </p:nvGrpSpPr>
        <p:grpSpPr>
          <a:xfrm>
            <a:off x="17766375" y="5570945"/>
            <a:ext cx="775829" cy="682082"/>
            <a:chOff x="2884598" y="4794937"/>
            <a:chExt cx="1136439" cy="682082"/>
          </a:xfrm>
        </p:grpSpPr>
        <p:sp>
          <p:nvSpPr>
            <p:cNvPr id="182" name="TextBox 181"/>
            <p:cNvSpPr txBox="1"/>
            <p:nvPr/>
          </p:nvSpPr>
          <p:spPr bwMode="auto">
            <a:xfrm>
              <a:off x="2887038" y="4794937"/>
              <a:ext cx="563616" cy="123111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-20" normalizeH="0" baseline="0" noProof="0" dirty="0" smtClean="0">
                  <a:ln>
                    <a:noFill/>
                  </a:ln>
                  <a:solidFill>
                    <a:srgbClr val="0169B7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ИЮНЬ 2017</a:t>
              </a:r>
              <a:endParaRPr kumimoji="0" lang="ru-RU" sz="800" b="1" i="0" u="none" strike="noStrike" kern="1200" cap="none" spc="-20" normalizeH="0" baseline="0" noProof="0" dirty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83" name="TextBox 78"/>
            <p:cNvSpPr txBox="1">
              <a:spLocks noChangeArrowheads="1"/>
            </p:cNvSpPr>
            <p:nvPr/>
          </p:nvSpPr>
          <p:spPr bwMode="auto">
            <a:xfrm>
              <a:off x="2884598" y="4938410"/>
              <a:ext cx="1136439" cy="53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ru-RU" sz="7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Дебютный выпуск МФО в рамках Программы биржевых облигаций</a:t>
              </a:r>
            </a:p>
          </p:txBody>
        </p:sp>
      </p:grpSp>
      <p:pic>
        <p:nvPicPr>
          <p:cNvPr id="184" name="Рисунок 183"/>
          <p:cNvPicPr>
            <a:picLocks noChangeAspect="1"/>
          </p:cNvPicPr>
          <p:nvPr/>
        </p:nvPicPr>
        <p:blipFill rotWithShape="1">
          <a:blip r:embed="rId15"/>
          <a:srcRect l="35000" t="24816" r="61880" b="64077"/>
          <a:stretch/>
        </p:blipFill>
        <p:spPr>
          <a:xfrm>
            <a:off x="17778765" y="1470592"/>
            <a:ext cx="248314" cy="248651"/>
          </a:xfrm>
          <a:prstGeom prst="rect">
            <a:avLst/>
          </a:prstGeom>
        </p:spPr>
      </p:pic>
      <p:pic>
        <p:nvPicPr>
          <p:cNvPr id="185" name="Рисунок 184"/>
          <p:cNvPicPr>
            <a:picLocks noChangeAspect="1"/>
          </p:cNvPicPr>
          <p:nvPr/>
        </p:nvPicPr>
        <p:blipFill rotWithShape="1">
          <a:blip r:embed="rId15"/>
          <a:srcRect l="35000" t="24816" r="61880" b="64077"/>
          <a:stretch/>
        </p:blipFill>
        <p:spPr>
          <a:xfrm>
            <a:off x="11221116" y="8567333"/>
            <a:ext cx="248314" cy="248651"/>
          </a:xfrm>
          <a:prstGeom prst="rect">
            <a:avLst/>
          </a:prstGeom>
        </p:spPr>
      </p:pic>
      <p:grpSp>
        <p:nvGrpSpPr>
          <p:cNvPr id="186" name="Группа 185"/>
          <p:cNvGrpSpPr/>
          <p:nvPr/>
        </p:nvGrpSpPr>
        <p:grpSpPr>
          <a:xfrm>
            <a:off x="17525904" y="3041845"/>
            <a:ext cx="766175" cy="855464"/>
            <a:chOff x="4571361" y="5047237"/>
            <a:chExt cx="766175" cy="855464"/>
          </a:xfrm>
        </p:grpSpPr>
        <p:grpSp>
          <p:nvGrpSpPr>
            <p:cNvPr id="187" name="Группа 186"/>
            <p:cNvGrpSpPr/>
            <p:nvPr/>
          </p:nvGrpSpPr>
          <p:grpSpPr>
            <a:xfrm>
              <a:off x="4591265" y="5047237"/>
              <a:ext cx="718656" cy="855464"/>
              <a:chOff x="979685" y="1143000"/>
              <a:chExt cx="718656" cy="855464"/>
            </a:xfrm>
          </p:grpSpPr>
          <p:sp>
            <p:nvSpPr>
              <p:cNvPr id="189" name="Freeform 17"/>
              <p:cNvSpPr>
                <a:spLocks noChangeAspect="1"/>
              </p:cNvSpPr>
              <p:nvPr/>
            </p:nvSpPr>
            <p:spPr bwMode="auto">
              <a:xfrm>
                <a:off x="981074" y="1143000"/>
                <a:ext cx="716400" cy="855464"/>
              </a:xfrm>
              <a:custGeom>
                <a:avLst/>
                <a:gdLst>
                  <a:gd name="T0" fmla="*/ 0 w 665"/>
                  <a:gd name="T1" fmla="*/ 0 h 781"/>
                  <a:gd name="T2" fmla="*/ 0 w 665"/>
                  <a:gd name="T3" fmla="*/ 2147483647 h 781"/>
                  <a:gd name="T4" fmla="*/ 2147483647 w 665"/>
                  <a:gd name="T5" fmla="*/ 2147483647 h 781"/>
                  <a:gd name="T6" fmla="*/ 2147483647 w 665"/>
                  <a:gd name="T7" fmla="*/ 0 h 781"/>
                  <a:gd name="T8" fmla="*/ 0 w 665"/>
                  <a:gd name="T9" fmla="*/ 0 h 7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5"/>
                  <a:gd name="T16" fmla="*/ 0 h 781"/>
                  <a:gd name="T17" fmla="*/ 665 w 665"/>
                  <a:gd name="T18" fmla="*/ 781 h 7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5" h="781">
                    <a:moveTo>
                      <a:pt x="0" y="0"/>
                    </a:moveTo>
                    <a:lnTo>
                      <a:pt x="0" y="780"/>
                    </a:lnTo>
                    <a:lnTo>
                      <a:pt x="664" y="780"/>
                    </a:lnTo>
                    <a:lnTo>
                      <a:pt x="664" y="0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190" name="TextBox 189"/>
              <p:cNvSpPr txBox="1"/>
              <p:nvPr/>
            </p:nvSpPr>
            <p:spPr bwMode="auto">
              <a:xfrm>
                <a:off x="979685" y="1383617"/>
                <a:ext cx="714614" cy="200055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10</a:t>
                </a: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,</a:t>
                </a: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95</a:t>
                </a: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%</a:t>
                </a:r>
                <a:endPara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191" name="TextBox 190"/>
              <p:cNvSpPr txBox="1"/>
              <p:nvPr/>
            </p:nvSpPr>
            <p:spPr bwMode="auto">
              <a:xfrm>
                <a:off x="981940" y="1491040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лет</a:t>
                </a:r>
                <a:endPara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cxnSp>
            <p:nvCxnSpPr>
              <p:cNvPr id="192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669000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93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850931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94" name="TextBox 193"/>
              <p:cNvSpPr txBox="1"/>
              <p:nvPr/>
            </p:nvSpPr>
            <p:spPr bwMode="auto">
              <a:xfrm>
                <a:off x="981940" y="1840880"/>
                <a:ext cx="716401" cy="149647"/>
              </a:xfrm>
              <a:prstGeom prst="rect">
                <a:avLst/>
              </a:prstGeom>
              <a:noFill/>
            </p:spPr>
            <p:txBody>
              <a:bodyPr wrap="square" lIns="0" tIns="36000" rIns="0" bIns="3600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1467A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Июль 2019</a:t>
                </a:r>
                <a:endParaRPr kumimoji="0" lang="ru-RU" sz="500" b="0" i="1" u="none" strike="noStrike" kern="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195" name="TextBox 194"/>
              <p:cNvSpPr txBox="1"/>
              <p:nvPr/>
            </p:nvSpPr>
            <p:spPr bwMode="auto">
              <a:xfrm>
                <a:off x="985115" y="1657465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1" i="0" u="none" strike="noStrike" kern="0" cap="none" spc="-2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5 000 </a:t>
                </a: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000 000 руб.</a:t>
                </a:r>
              </a:p>
            </p:txBody>
          </p:sp>
        </p:grpSp>
        <p:pic>
          <p:nvPicPr>
            <p:cNvPr id="188" name="Picture 2" descr="ÐÐ°ÑÑÐ¸Ð½ÐºÐ¸ Ð¿Ð¾ Ð·Ð°Ð¿ÑÐ¾ÑÑ ÐµÐ²ÑÐ¾ÑÐ¾ÑÐ³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15625"/>
            <a:stretch>
              <a:fillRect/>
            </a:stretch>
          </p:blipFill>
          <p:spPr bwMode="auto">
            <a:xfrm>
              <a:off x="4571361" y="5119960"/>
              <a:ext cx="766175" cy="200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6" name="Группа 195"/>
          <p:cNvGrpSpPr/>
          <p:nvPr/>
        </p:nvGrpSpPr>
        <p:grpSpPr>
          <a:xfrm>
            <a:off x="18323461" y="3041845"/>
            <a:ext cx="766175" cy="855464"/>
            <a:chOff x="5690879" y="4765142"/>
            <a:chExt cx="766175" cy="855464"/>
          </a:xfrm>
        </p:grpSpPr>
        <p:grpSp>
          <p:nvGrpSpPr>
            <p:cNvPr id="197" name="Группа 196"/>
            <p:cNvGrpSpPr/>
            <p:nvPr/>
          </p:nvGrpSpPr>
          <p:grpSpPr>
            <a:xfrm>
              <a:off x="5710783" y="4765142"/>
              <a:ext cx="718656" cy="855464"/>
              <a:chOff x="979685" y="1143000"/>
              <a:chExt cx="718656" cy="855464"/>
            </a:xfrm>
          </p:grpSpPr>
          <p:sp>
            <p:nvSpPr>
              <p:cNvPr id="199" name="Freeform 17"/>
              <p:cNvSpPr>
                <a:spLocks noChangeAspect="1"/>
              </p:cNvSpPr>
              <p:nvPr/>
            </p:nvSpPr>
            <p:spPr bwMode="auto">
              <a:xfrm>
                <a:off x="981074" y="1143000"/>
                <a:ext cx="716400" cy="855464"/>
              </a:xfrm>
              <a:custGeom>
                <a:avLst/>
                <a:gdLst>
                  <a:gd name="T0" fmla="*/ 0 w 665"/>
                  <a:gd name="T1" fmla="*/ 0 h 781"/>
                  <a:gd name="T2" fmla="*/ 0 w 665"/>
                  <a:gd name="T3" fmla="*/ 2147483647 h 781"/>
                  <a:gd name="T4" fmla="*/ 2147483647 w 665"/>
                  <a:gd name="T5" fmla="*/ 2147483647 h 781"/>
                  <a:gd name="T6" fmla="*/ 2147483647 w 665"/>
                  <a:gd name="T7" fmla="*/ 0 h 781"/>
                  <a:gd name="T8" fmla="*/ 0 w 665"/>
                  <a:gd name="T9" fmla="*/ 0 h 7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5"/>
                  <a:gd name="T16" fmla="*/ 0 h 781"/>
                  <a:gd name="T17" fmla="*/ 665 w 665"/>
                  <a:gd name="T18" fmla="*/ 781 h 7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5" h="781">
                    <a:moveTo>
                      <a:pt x="0" y="0"/>
                    </a:moveTo>
                    <a:lnTo>
                      <a:pt x="0" y="780"/>
                    </a:lnTo>
                    <a:lnTo>
                      <a:pt x="664" y="780"/>
                    </a:lnTo>
                    <a:lnTo>
                      <a:pt x="664" y="0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200" name="TextBox 199"/>
              <p:cNvSpPr txBox="1"/>
              <p:nvPr/>
            </p:nvSpPr>
            <p:spPr bwMode="auto">
              <a:xfrm>
                <a:off x="979685" y="1354784"/>
                <a:ext cx="714614" cy="246221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Доразмещение</a:t>
                </a:r>
                <a:br>
                  <a:rPr kumimoji="0" lang="ru-RU" sz="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</a:br>
                <a:r>
                  <a:rPr kumimoji="0" lang="ru-RU" sz="5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по цене 103,00%</a:t>
                </a:r>
                <a:endParaRPr kumimoji="0" lang="ru-RU" sz="5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01" name="TextBox 200"/>
              <p:cNvSpPr txBox="1"/>
              <p:nvPr/>
            </p:nvSpPr>
            <p:spPr bwMode="auto">
              <a:xfrm>
                <a:off x="981940" y="1510642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лет</a:t>
                </a:r>
                <a:endPara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cxnSp>
            <p:nvCxnSpPr>
              <p:cNvPr id="202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669000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03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850931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04" name="TextBox 203"/>
              <p:cNvSpPr txBox="1"/>
              <p:nvPr/>
            </p:nvSpPr>
            <p:spPr bwMode="auto">
              <a:xfrm>
                <a:off x="981940" y="1840880"/>
                <a:ext cx="716401" cy="149647"/>
              </a:xfrm>
              <a:prstGeom prst="rect">
                <a:avLst/>
              </a:prstGeom>
              <a:noFill/>
            </p:spPr>
            <p:txBody>
              <a:bodyPr wrap="square" lIns="0" tIns="36000" rIns="0" bIns="3600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1467A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Сентябрь 2019</a:t>
                </a:r>
                <a:endParaRPr kumimoji="0" lang="ru-RU" sz="500" b="0" i="1" u="none" strike="noStrike" kern="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05" name="TextBox 204"/>
              <p:cNvSpPr txBox="1"/>
              <p:nvPr/>
            </p:nvSpPr>
            <p:spPr bwMode="auto">
              <a:xfrm>
                <a:off x="985115" y="1657465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1" i="0" u="none" strike="noStrike" kern="0" cap="none" spc="-2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5 000 </a:t>
                </a: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000 000 руб.</a:t>
                </a:r>
              </a:p>
            </p:txBody>
          </p:sp>
        </p:grpSp>
        <p:pic>
          <p:nvPicPr>
            <p:cNvPr id="198" name="Picture 2" descr="ÐÐ°ÑÑÐ¸Ð½ÐºÐ¸ Ð¿Ð¾ Ð·Ð°Ð¿ÑÐ¾ÑÑ ÐµÐ²ÑÐ¾ÑÐ¾ÑÐ³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15625"/>
            <a:stretch>
              <a:fillRect/>
            </a:stretch>
          </p:blipFill>
          <p:spPr bwMode="auto">
            <a:xfrm>
              <a:off x="5690879" y="4837865"/>
              <a:ext cx="766175" cy="200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6" name="Нашивка 232"/>
          <p:cNvSpPr/>
          <p:nvPr/>
        </p:nvSpPr>
        <p:spPr bwMode="auto">
          <a:xfrm>
            <a:off x="5944728" y="-1299563"/>
            <a:ext cx="766702" cy="217155"/>
          </a:xfrm>
          <a:prstGeom prst="chevron">
            <a:avLst/>
          </a:prstGeom>
          <a:solidFill>
            <a:srgbClr val="0169B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2020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arrow" pitchFamily="34" charset="0"/>
              <a:ea typeface="+mn-ea"/>
              <a:cs typeface="Arial" charset="0"/>
            </a:endParaRPr>
          </a:p>
        </p:txBody>
      </p:sp>
      <p:grpSp>
        <p:nvGrpSpPr>
          <p:cNvPr id="208" name="Группа 207"/>
          <p:cNvGrpSpPr/>
          <p:nvPr/>
        </p:nvGrpSpPr>
        <p:grpSpPr>
          <a:xfrm>
            <a:off x="19140348" y="3040594"/>
            <a:ext cx="766175" cy="855464"/>
            <a:chOff x="5690879" y="4765142"/>
            <a:chExt cx="766175" cy="855464"/>
          </a:xfrm>
        </p:grpSpPr>
        <p:grpSp>
          <p:nvGrpSpPr>
            <p:cNvPr id="209" name="Группа 208"/>
            <p:cNvGrpSpPr/>
            <p:nvPr/>
          </p:nvGrpSpPr>
          <p:grpSpPr>
            <a:xfrm>
              <a:off x="5712172" y="4765142"/>
              <a:ext cx="743144" cy="855464"/>
              <a:chOff x="981074" y="1143000"/>
              <a:chExt cx="743144" cy="855464"/>
            </a:xfrm>
          </p:grpSpPr>
          <p:sp>
            <p:nvSpPr>
              <p:cNvPr id="211" name="Freeform 17"/>
              <p:cNvSpPr>
                <a:spLocks noChangeAspect="1"/>
              </p:cNvSpPr>
              <p:nvPr/>
            </p:nvSpPr>
            <p:spPr bwMode="auto">
              <a:xfrm>
                <a:off x="981074" y="1143000"/>
                <a:ext cx="716400" cy="855464"/>
              </a:xfrm>
              <a:custGeom>
                <a:avLst/>
                <a:gdLst>
                  <a:gd name="T0" fmla="*/ 0 w 665"/>
                  <a:gd name="T1" fmla="*/ 0 h 781"/>
                  <a:gd name="T2" fmla="*/ 0 w 665"/>
                  <a:gd name="T3" fmla="*/ 2147483647 h 781"/>
                  <a:gd name="T4" fmla="*/ 2147483647 w 665"/>
                  <a:gd name="T5" fmla="*/ 2147483647 h 781"/>
                  <a:gd name="T6" fmla="*/ 2147483647 w 665"/>
                  <a:gd name="T7" fmla="*/ 0 h 781"/>
                  <a:gd name="T8" fmla="*/ 0 w 665"/>
                  <a:gd name="T9" fmla="*/ 0 h 7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5"/>
                  <a:gd name="T16" fmla="*/ 0 h 781"/>
                  <a:gd name="T17" fmla="*/ 665 w 665"/>
                  <a:gd name="T18" fmla="*/ 781 h 7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5" h="781">
                    <a:moveTo>
                      <a:pt x="0" y="0"/>
                    </a:moveTo>
                    <a:lnTo>
                      <a:pt x="0" y="780"/>
                    </a:lnTo>
                    <a:lnTo>
                      <a:pt x="664" y="780"/>
                    </a:lnTo>
                    <a:lnTo>
                      <a:pt x="664" y="0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 bwMode="auto">
              <a:xfrm>
                <a:off x="1009604" y="1399147"/>
                <a:ext cx="714614" cy="200055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7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9,4</a:t>
                </a:r>
                <a:r>
                  <a:rPr kumimoji="0" lang="ru-RU" sz="7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</a:t>
                </a:r>
                <a:r>
                  <a:rPr kumimoji="0" lang="en-US" sz="7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%</a:t>
                </a:r>
                <a:endPara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13" name="TextBox 212"/>
              <p:cNvSpPr txBox="1"/>
              <p:nvPr/>
            </p:nvSpPr>
            <p:spPr bwMode="auto">
              <a:xfrm>
                <a:off x="981940" y="1510642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лет</a:t>
                </a:r>
                <a:endPara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cxnSp>
            <p:nvCxnSpPr>
              <p:cNvPr id="214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669000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15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850931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16" name="TextBox 215"/>
              <p:cNvSpPr txBox="1"/>
              <p:nvPr/>
            </p:nvSpPr>
            <p:spPr bwMode="auto">
              <a:xfrm>
                <a:off x="981940" y="1840880"/>
                <a:ext cx="716401" cy="149647"/>
              </a:xfrm>
              <a:prstGeom prst="rect">
                <a:avLst/>
              </a:prstGeom>
              <a:noFill/>
            </p:spPr>
            <p:txBody>
              <a:bodyPr wrap="square" lIns="0" tIns="36000" rIns="0" bIns="3600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1467A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Июнь 2020</a:t>
                </a:r>
                <a:endParaRPr kumimoji="0" lang="ru-RU" sz="500" b="0" i="1" u="none" strike="noStrike" kern="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17" name="TextBox 216"/>
              <p:cNvSpPr txBox="1"/>
              <p:nvPr/>
            </p:nvSpPr>
            <p:spPr bwMode="auto">
              <a:xfrm>
                <a:off x="985115" y="1657465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1" i="0" u="none" strike="noStrike" kern="0" cap="none" spc="-2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5 000 </a:t>
                </a: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000 000 руб.</a:t>
                </a:r>
              </a:p>
            </p:txBody>
          </p:sp>
        </p:grpSp>
        <p:pic>
          <p:nvPicPr>
            <p:cNvPr id="210" name="Picture 2" descr="ÐÐ°ÑÑÐ¸Ð½ÐºÐ¸ Ð¿Ð¾ Ð·Ð°Ð¿ÑÐ¾ÑÑ ÐµÐ²ÑÐ¾ÑÐ¾ÑÐ³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15625"/>
            <a:stretch>
              <a:fillRect/>
            </a:stretch>
          </p:blipFill>
          <p:spPr bwMode="auto">
            <a:xfrm>
              <a:off x="5690879" y="4837865"/>
              <a:ext cx="766175" cy="200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8" name="TextBox 217"/>
          <p:cNvSpPr txBox="1"/>
          <p:nvPr/>
        </p:nvSpPr>
        <p:spPr bwMode="auto">
          <a:xfrm>
            <a:off x="17798552" y="2879190"/>
            <a:ext cx="1403818" cy="12311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-20" normalizeH="0" baseline="0" noProof="0" dirty="0" smtClean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ИЮЛЬ, СЕНТЯБРЬ 2019</a:t>
            </a:r>
            <a:endParaRPr kumimoji="0" lang="ru-RU" sz="800" b="1" i="0" u="none" strike="noStrike" kern="1200" cap="none" spc="-20" normalizeH="0" baseline="0" noProof="0" dirty="0">
              <a:ln>
                <a:noFill/>
              </a:ln>
              <a:solidFill>
                <a:srgbClr val="0169B7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19" name="TextBox 218"/>
          <p:cNvSpPr txBox="1"/>
          <p:nvPr/>
        </p:nvSpPr>
        <p:spPr bwMode="auto">
          <a:xfrm>
            <a:off x="19233652" y="2879647"/>
            <a:ext cx="607155" cy="12311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-20" normalizeH="0" baseline="0" noProof="0" dirty="0" smtClean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ИЮНЬ 2020</a:t>
            </a:r>
            <a:endParaRPr kumimoji="0" lang="ru-RU" sz="800" b="1" i="0" u="none" strike="noStrike" kern="1200" cap="none" spc="-20" normalizeH="0" baseline="0" noProof="0" dirty="0">
              <a:ln>
                <a:noFill/>
              </a:ln>
              <a:solidFill>
                <a:srgbClr val="0169B7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cxnSp>
        <p:nvCxnSpPr>
          <p:cNvPr id="220" name="Прямая соединительная линия 219"/>
          <p:cNvCxnSpPr/>
          <p:nvPr/>
        </p:nvCxnSpPr>
        <p:spPr bwMode="auto">
          <a:xfrm>
            <a:off x="19233652" y="1395129"/>
            <a:ext cx="1516983" cy="0"/>
          </a:xfrm>
          <a:prstGeom prst="line">
            <a:avLst/>
          </a:prstGeom>
          <a:ln w="6350">
            <a:solidFill>
              <a:srgbClr val="00A6C8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" name="Freeform 17"/>
          <p:cNvSpPr>
            <a:spLocks noChangeAspect="1"/>
          </p:cNvSpPr>
          <p:nvPr/>
        </p:nvSpPr>
        <p:spPr bwMode="auto">
          <a:xfrm>
            <a:off x="19239716" y="1461821"/>
            <a:ext cx="716400" cy="8554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solidFill>
            <a:sysClr val="window" lastClr="FFFFFF"/>
          </a:solidFill>
          <a:ln w="12700" cap="flat" cmpd="sng" algn="ctr">
            <a:solidFill>
              <a:srgbClr val="00A6C8"/>
            </a:solidFill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pic>
        <p:nvPicPr>
          <p:cNvPr id="222" name="Рисунок 221">
            <a:extLst>
              <a:ext uri="{FF2B5EF4-FFF2-40B4-BE49-F238E27FC236}">
                <a16:creationId xmlns:a16="http://schemas.microsoft.com/office/drawing/2014/main" id="{4A2E2FD8-1F60-461E-BDD8-57C360D2C7C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5915" y="4076965"/>
            <a:ext cx="523256" cy="541070"/>
          </a:xfrm>
          <a:prstGeom prst="rect">
            <a:avLst/>
          </a:prstGeom>
        </p:spPr>
      </p:pic>
      <p:sp>
        <p:nvSpPr>
          <p:cNvPr id="223" name="TextBox 222"/>
          <p:cNvSpPr txBox="1"/>
          <p:nvPr/>
        </p:nvSpPr>
        <p:spPr bwMode="auto">
          <a:xfrm>
            <a:off x="19243369" y="1721337"/>
            <a:ext cx="714614" cy="16927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5</a:t>
            </a:r>
            <a:r>
              <a:rPr kumimoji="0" lang="en-US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,</a:t>
            </a:r>
            <a:r>
              <a:rPr kumimoji="0" lang="ru-RU" sz="5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4</a:t>
            </a:r>
            <a:r>
              <a:rPr kumimoji="0" lang="ru-RU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0</a:t>
            </a:r>
            <a:r>
              <a:rPr kumimoji="0" lang="en-US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%</a:t>
            </a:r>
            <a:r>
              <a:rPr kumimoji="0" lang="ru-RU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/6,55%/7,00%</a:t>
            </a:r>
            <a:endParaRPr kumimoji="0" lang="ru-RU" sz="5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charset="0"/>
            </a:endParaRPr>
          </a:p>
        </p:txBody>
      </p:sp>
      <p:sp>
        <p:nvSpPr>
          <p:cNvPr id="224" name="TextBox 223"/>
          <p:cNvSpPr txBox="1"/>
          <p:nvPr/>
        </p:nvSpPr>
        <p:spPr bwMode="auto">
          <a:xfrm>
            <a:off x="19245624" y="1828760"/>
            <a:ext cx="712359" cy="16927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" b="0" i="1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3 года / 7 лет / 10 лет </a:t>
            </a:r>
            <a:endParaRPr kumimoji="0" lang="ru-RU" sz="500" b="0" i="1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charset="0"/>
            </a:endParaRPr>
          </a:p>
        </p:txBody>
      </p:sp>
      <p:sp>
        <p:nvSpPr>
          <p:cNvPr id="225" name="TextBox 224"/>
          <p:cNvSpPr txBox="1"/>
          <p:nvPr/>
        </p:nvSpPr>
        <p:spPr bwMode="auto">
          <a:xfrm>
            <a:off x="19245624" y="2159808"/>
            <a:ext cx="716401" cy="149647"/>
          </a:xfrm>
          <a:prstGeom prst="rect">
            <a:avLst/>
          </a:prstGeom>
          <a:noFill/>
        </p:spPr>
        <p:txBody>
          <a:bodyPr wrap="square" lIns="0" tIns="36000" rIns="0" bIns="3600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" b="0" i="1" u="none" strike="noStrike" kern="0" cap="none" spc="0" normalizeH="0" baseline="0" noProof="0" dirty="0" smtClean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Сентябрь 2020</a:t>
            </a:r>
            <a:endParaRPr kumimoji="0" lang="ru-RU" sz="500" b="0" i="1" u="none" strike="noStrike" kern="0" cap="none" spc="0" normalizeH="0" baseline="0" noProof="0" dirty="0">
              <a:ln>
                <a:noFill/>
              </a:ln>
              <a:solidFill>
                <a:srgbClr val="01467A"/>
              </a:solidFill>
              <a:effectLst/>
              <a:uLnTx/>
              <a:uFillTx/>
              <a:latin typeface="Cambria" pitchFamily="18" charset="0"/>
              <a:ea typeface="+mn-ea"/>
              <a:cs typeface="Arial" charset="0"/>
            </a:endParaRPr>
          </a:p>
        </p:txBody>
      </p:sp>
      <p:sp>
        <p:nvSpPr>
          <p:cNvPr id="226" name="TextBox 225"/>
          <p:cNvSpPr txBox="1"/>
          <p:nvPr/>
        </p:nvSpPr>
        <p:spPr bwMode="auto">
          <a:xfrm>
            <a:off x="19248799" y="1976949"/>
            <a:ext cx="712359" cy="184666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1" i="0" u="none" strike="noStrike" kern="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4</a:t>
            </a:r>
            <a:r>
              <a:rPr kumimoji="0" lang="ru-RU" sz="600" b="1" i="0" u="none" strike="noStrike" kern="0" cap="none" spc="-2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0 </a:t>
            </a:r>
            <a:r>
              <a:rPr kumimoji="0" lang="ru-RU" sz="600" b="1" i="0" u="none" strike="noStrike" kern="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000 000 000 руб.</a:t>
            </a:r>
          </a:p>
        </p:txBody>
      </p:sp>
      <p:cxnSp>
        <p:nvCxnSpPr>
          <p:cNvPr id="227" name="Прямая соединительная линия 301"/>
          <p:cNvCxnSpPr>
            <a:cxnSpLocks noChangeShapeType="1"/>
          </p:cNvCxnSpPr>
          <p:nvPr/>
        </p:nvCxnSpPr>
        <p:spPr bwMode="auto">
          <a:xfrm>
            <a:off x="19402858" y="1979684"/>
            <a:ext cx="404239" cy="0"/>
          </a:xfrm>
          <a:prstGeom prst="line">
            <a:avLst/>
          </a:prstGeom>
          <a:noFill/>
          <a:ln w="9525" algn="ctr">
            <a:solidFill>
              <a:srgbClr val="BFBFB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8" name="Прямая соединительная линия 301"/>
          <p:cNvCxnSpPr>
            <a:cxnSpLocks noChangeShapeType="1"/>
          </p:cNvCxnSpPr>
          <p:nvPr/>
        </p:nvCxnSpPr>
        <p:spPr bwMode="auto">
          <a:xfrm>
            <a:off x="19402858" y="2161615"/>
            <a:ext cx="404239" cy="0"/>
          </a:xfrm>
          <a:prstGeom prst="line">
            <a:avLst/>
          </a:prstGeom>
          <a:noFill/>
          <a:ln w="9525" algn="ctr">
            <a:solidFill>
              <a:srgbClr val="BFBFB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9" name="Нашивка 232"/>
          <p:cNvSpPr/>
          <p:nvPr/>
        </p:nvSpPr>
        <p:spPr bwMode="auto">
          <a:xfrm>
            <a:off x="6663149" y="-1299563"/>
            <a:ext cx="766702" cy="217155"/>
          </a:xfrm>
          <a:prstGeom prst="chevron">
            <a:avLst/>
          </a:prstGeom>
          <a:solidFill>
            <a:srgbClr val="2C9855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46800" tIns="64800" rIns="46800" bIns="64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728663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>
                <a:tab pos="4286250" algn="l"/>
              </a:tabLst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itchFamily="34" charset="0"/>
                <a:ea typeface="+mn-ea"/>
                <a:cs typeface="Arial" charset="0"/>
              </a:rPr>
              <a:t>2021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arrow" pitchFamily="34" charset="0"/>
              <a:ea typeface="+mn-ea"/>
              <a:cs typeface="Arial" charset="0"/>
            </a:endParaRPr>
          </a:p>
        </p:txBody>
      </p:sp>
      <p:grpSp>
        <p:nvGrpSpPr>
          <p:cNvPr id="230" name="Группа 229"/>
          <p:cNvGrpSpPr/>
          <p:nvPr/>
        </p:nvGrpSpPr>
        <p:grpSpPr>
          <a:xfrm>
            <a:off x="19956378" y="3035845"/>
            <a:ext cx="766175" cy="855464"/>
            <a:chOff x="5690879" y="4765142"/>
            <a:chExt cx="766175" cy="855464"/>
          </a:xfrm>
        </p:grpSpPr>
        <p:grpSp>
          <p:nvGrpSpPr>
            <p:cNvPr id="231" name="Группа 230"/>
            <p:cNvGrpSpPr/>
            <p:nvPr/>
          </p:nvGrpSpPr>
          <p:grpSpPr>
            <a:xfrm>
              <a:off x="5712172" y="4765142"/>
              <a:ext cx="743144" cy="855464"/>
              <a:chOff x="981074" y="1143000"/>
              <a:chExt cx="743144" cy="855464"/>
            </a:xfrm>
          </p:grpSpPr>
          <p:sp>
            <p:nvSpPr>
              <p:cNvPr id="233" name="Freeform 17"/>
              <p:cNvSpPr>
                <a:spLocks noChangeAspect="1"/>
              </p:cNvSpPr>
              <p:nvPr/>
            </p:nvSpPr>
            <p:spPr bwMode="auto">
              <a:xfrm>
                <a:off x="981074" y="1143000"/>
                <a:ext cx="716400" cy="855464"/>
              </a:xfrm>
              <a:custGeom>
                <a:avLst/>
                <a:gdLst>
                  <a:gd name="T0" fmla="*/ 0 w 665"/>
                  <a:gd name="T1" fmla="*/ 0 h 781"/>
                  <a:gd name="T2" fmla="*/ 0 w 665"/>
                  <a:gd name="T3" fmla="*/ 2147483647 h 781"/>
                  <a:gd name="T4" fmla="*/ 2147483647 w 665"/>
                  <a:gd name="T5" fmla="*/ 2147483647 h 781"/>
                  <a:gd name="T6" fmla="*/ 2147483647 w 665"/>
                  <a:gd name="T7" fmla="*/ 0 h 781"/>
                  <a:gd name="T8" fmla="*/ 0 w 665"/>
                  <a:gd name="T9" fmla="*/ 0 h 7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5"/>
                  <a:gd name="T16" fmla="*/ 0 h 781"/>
                  <a:gd name="T17" fmla="*/ 665 w 665"/>
                  <a:gd name="T18" fmla="*/ 781 h 7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5" h="781">
                    <a:moveTo>
                      <a:pt x="0" y="0"/>
                    </a:moveTo>
                    <a:lnTo>
                      <a:pt x="0" y="780"/>
                    </a:lnTo>
                    <a:lnTo>
                      <a:pt x="664" y="780"/>
                    </a:lnTo>
                    <a:lnTo>
                      <a:pt x="664" y="0"/>
                    </a:lnTo>
                    <a:lnTo>
                      <a:pt x="0" y="0"/>
                    </a:lnTo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solidFill>
                  <a:srgbClr val="FFFFFF">
                    <a:lumMod val="75000"/>
                  </a:srgbClr>
                </a:solidFill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234" name="TextBox 233"/>
              <p:cNvSpPr txBox="1"/>
              <p:nvPr/>
            </p:nvSpPr>
            <p:spPr bwMode="auto">
              <a:xfrm>
                <a:off x="1009604" y="1399147"/>
                <a:ext cx="714614" cy="200055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10</a:t>
                </a:r>
                <a:r>
                  <a:rPr kumimoji="0" lang="en-US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,</a:t>
                </a:r>
                <a:r>
                  <a:rPr kumimoji="0" lang="ru-RU" sz="7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35</a:t>
                </a:r>
                <a:r>
                  <a:rPr kumimoji="0" lang="en-US" sz="7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%</a:t>
                </a:r>
                <a:endParaRPr kumimoji="0" lang="ru-RU" sz="7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35" name="TextBox 234"/>
              <p:cNvSpPr txBox="1"/>
              <p:nvPr/>
            </p:nvSpPr>
            <p:spPr bwMode="auto">
              <a:xfrm>
                <a:off x="981940" y="1510642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5 лет</a:t>
                </a:r>
                <a:endParaRPr kumimoji="0" lang="ru-RU" sz="6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cxnSp>
            <p:nvCxnSpPr>
              <p:cNvPr id="236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669000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37" name="Прямая соединительная линия 301"/>
              <p:cNvCxnSpPr>
                <a:cxnSpLocks noChangeShapeType="1"/>
              </p:cNvCxnSpPr>
              <p:nvPr/>
            </p:nvCxnSpPr>
            <p:spPr bwMode="auto">
              <a:xfrm>
                <a:off x="1137155" y="1850931"/>
                <a:ext cx="404239" cy="0"/>
              </a:xfrm>
              <a:prstGeom prst="line">
                <a:avLst/>
              </a:prstGeom>
              <a:noFill/>
              <a:ln w="9525" algn="ctr">
                <a:solidFill>
                  <a:srgbClr val="BFBFBF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38" name="TextBox 237"/>
              <p:cNvSpPr txBox="1"/>
              <p:nvPr/>
            </p:nvSpPr>
            <p:spPr bwMode="auto">
              <a:xfrm>
                <a:off x="981940" y="1840880"/>
                <a:ext cx="716401" cy="149647"/>
              </a:xfrm>
              <a:prstGeom prst="rect">
                <a:avLst/>
              </a:prstGeom>
              <a:noFill/>
            </p:spPr>
            <p:txBody>
              <a:bodyPr wrap="square" lIns="0" tIns="36000" rIns="0" bIns="3600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500" b="0" i="1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1467A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Март 2021</a:t>
                </a:r>
                <a:endParaRPr kumimoji="0" lang="ru-RU" sz="500" b="0" i="1" u="none" strike="noStrike" kern="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endParaRPr>
              </a:p>
            </p:txBody>
          </p:sp>
          <p:sp>
            <p:nvSpPr>
              <p:cNvPr id="239" name="TextBox 238"/>
              <p:cNvSpPr txBox="1"/>
              <p:nvPr/>
            </p:nvSpPr>
            <p:spPr bwMode="auto">
              <a:xfrm>
                <a:off x="985115" y="1657465"/>
                <a:ext cx="712359" cy="184666"/>
              </a:xfrm>
              <a:prstGeom prst="rect">
                <a:avLst/>
              </a:prstGeom>
              <a:noFill/>
            </p:spPr>
            <p:txBody>
              <a:bodyPr wrap="square" lIns="0" rIns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3</a:t>
                </a:r>
                <a:r>
                  <a:rPr kumimoji="0" lang="ru-RU" sz="600" b="1" i="0" u="none" strike="noStrike" kern="0" cap="none" spc="-2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 500 </a:t>
                </a:r>
                <a:r>
                  <a:rPr kumimoji="0" lang="ru-RU" sz="600" b="1" i="0" u="none" strike="noStrike" kern="0" cap="none" spc="-2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mbria" pitchFamily="18" charset="0"/>
                    <a:ea typeface="+mn-ea"/>
                    <a:cs typeface="Arial" charset="0"/>
                  </a:rPr>
                  <a:t>000 000 руб.</a:t>
                </a:r>
              </a:p>
            </p:txBody>
          </p:sp>
        </p:grpSp>
        <p:pic>
          <p:nvPicPr>
            <p:cNvPr id="232" name="Picture 2" descr="ÐÐ°ÑÑÐ¸Ð½ÐºÐ¸ Ð¿Ð¾ Ð·Ð°Ð¿ÑÐ¾ÑÑ ÐµÐ²ÑÐ¾ÑÐ¾ÑÐ³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500" b="15625"/>
            <a:stretch>
              <a:fillRect/>
            </a:stretch>
          </p:blipFill>
          <p:spPr bwMode="auto">
            <a:xfrm>
              <a:off x="5690879" y="4837865"/>
              <a:ext cx="766175" cy="200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0" name="TextBox 239"/>
          <p:cNvSpPr txBox="1"/>
          <p:nvPr/>
        </p:nvSpPr>
        <p:spPr bwMode="auto">
          <a:xfrm>
            <a:off x="20049682" y="2874898"/>
            <a:ext cx="607155" cy="12311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-20" normalizeH="0" baseline="0" noProof="0" dirty="0" smtClean="0">
                <a:ln>
                  <a:noFill/>
                </a:ln>
                <a:solidFill>
                  <a:srgbClr val="0169B7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МАРТ 2021</a:t>
            </a:r>
            <a:endParaRPr kumimoji="0" lang="ru-RU" sz="800" b="1" i="0" u="none" strike="noStrike" kern="1200" cap="none" spc="-20" normalizeH="0" baseline="0" noProof="0" dirty="0">
              <a:ln>
                <a:noFill/>
              </a:ln>
              <a:solidFill>
                <a:srgbClr val="0169B7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41" name="Freeform 17"/>
          <p:cNvSpPr>
            <a:spLocks noChangeAspect="1"/>
          </p:cNvSpPr>
          <p:nvPr/>
        </p:nvSpPr>
        <p:spPr bwMode="auto">
          <a:xfrm>
            <a:off x="20031422" y="1462155"/>
            <a:ext cx="716400" cy="8554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solidFill>
            <a:sysClr val="window" lastClr="FFFFFF"/>
          </a:solidFill>
          <a:ln w="12700" cap="flat" cmpd="sng" algn="ctr">
            <a:solidFill>
              <a:srgbClr val="00A6C8"/>
            </a:solidFill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pic>
        <p:nvPicPr>
          <p:cNvPr id="242" name="Рисунок 241">
            <a:extLst>
              <a:ext uri="{FF2B5EF4-FFF2-40B4-BE49-F238E27FC236}">
                <a16:creationId xmlns:a16="http://schemas.microsoft.com/office/drawing/2014/main" id="{4A2E2FD8-1F60-461E-BDD8-57C360D2C7C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8679" y="1507758"/>
            <a:ext cx="226401" cy="234108"/>
          </a:xfrm>
          <a:prstGeom prst="rect">
            <a:avLst/>
          </a:prstGeom>
        </p:spPr>
      </p:pic>
      <p:sp>
        <p:nvSpPr>
          <p:cNvPr id="243" name="TextBox 242"/>
          <p:cNvSpPr txBox="1"/>
          <p:nvPr/>
        </p:nvSpPr>
        <p:spPr bwMode="auto">
          <a:xfrm>
            <a:off x="20035075" y="1721671"/>
            <a:ext cx="714614" cy="16927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500" b="1" kern="0" dirty="0">
                <a:solidFill>
                  <a:sysClr val="windowText" lastClr="000000"/>
                </a:solidFill>
                <a:latin typeface="Cambria" pitchFamily="18" charset="0"/>
              </a:rPr>
              <a:t>7</a:t>
            </a:r>
            <a:r>
              <a:rPr kumimoji="0" lang="en-US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,</a:t>
            </a:r>
            <a:r>
              <a:rPr kumimoji="0" lang="ru-RU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48</a:t>
            </a:r>
            <a:r>
              <a:rPr kumimoji="0" lang="en-US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%</a:t>
            </a:r>
            <a:r>
              <a:rPr kumimoji="0" lang="ru-RU" sz="5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/7,69%/7,92%</a:t>
            </a:r>
            <a:endParaRPr kumimoji="0" lang="ru-RU" sz="5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charset="0"/>
            </a:endParaRPr>
          </a:p>
        </p:txBody>
      </p:sp>
      <p:sp>
        <p:nvSpPr>
          <p:cNvPr id="244" name="TextBox 243"/>
          <p:cNvSpPr txBox="1"/>
          <p:nvPr/>
        </p:nvSpPr>
        <p:spPr bwMode="auto">
          <a:xfrm>
            <a:off x="20037330" y="1829094"/>
            <a:ext cx="712359" cy="16927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500" i="1" kern="0" dirty="0">
                <a:solidFill>
                  <a:sysClr val="windowText" lastClr="000000"/>
                </a:solidFill>
                <a:latin typeface="Cambria" pitchFamily="18" charset="0"/>
              </a:rPr>
              <a:t>5</a:t>
            </a:r>
            <a:r>
              <a:rPr kumimoji="0" lang="ru-RU" sz="500" b="0" i="1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 лет / 7 лет / 10 лет </a:t>
            </a:r>
            <a:endParaRPr kumimoji="0" lang="ru-RU" sz="500" b="0" i="1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charset="0"/>
            </a:endParaRPr>
          </a:p>
        </p:txBody>
      </p:sp>
      <p:sp>
        <p:nvSpPr>
          <p:cNvPr id="245" name="TextBox 244"/>
          <p:cNvSpPr txBox="1"/>
          <p:nvPr/>
        </p:nvSpPr>
        <p:spPr bwMode="auto">
          <a:xfrm>
            <a:off x="20037330" y="2160142"/>
            <a:ext cx="716401" cy="149647"/>
          </a:xfrm>
          <a:prstGeom prst="rect">
            <a:avLst/>
          </a:prstGeom>
          <a:noFill/>
        </p:spPr>
        <p:txBody>
          <a:bodyPr wrap="square" lIns="0" tIns="36000" rIns="0" bIns="3600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" b="0" i="1" u="none" strike="noStrike" kern="0" cap="none" spc="0" normalizeH="0" baseline="0" noProof="0" dirty="0" smtClean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Июнь 2021</a:t>
            </a:r>
            <a:endParaRPr kumimoji="0" lang="ru-RU" sz="500" b="0" i="1" u="none" strike="noStrike" kern="0" cap="none" spc="0" normalizeH="0" baseline="0" noProof="0" dirty="0">
              <a:ln>
                <a:noFill/>
              </a:ln>
              <a:solidFill>
                <a:srgbClr val="01467A"/>
              </a:solidFill>
              <a:effectLst/>
              <a:uLnTx/>
              <a:uFillTx/>
              <a:latin typeface="Cambria" pitchFamily="18" charset="0"/>
              <a:ea typeface="+mn-ea"/>
              <a:cs typeface="Arial" charset="0"/>
            </a:endParaRPr>
          </a:p>
        </p:txBody>
      </p:sp>
      <p:sp>
        <p:nvSpPr>
          <p:cNvPr id="246" name="TextBox 245"/>
          <p:cNvSpPr txBox="1"/>
          <p:nvPr/>
        </p:nvSpPr>
        <p:spPr bwMode="auto">
          <a:xfrm>
            <a:off x="20040505" y="1977283"/>
            <a:ext cx="712359" cy="184666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" b="1" i="0" u="none" strike="noStrike" kern="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4</a:t>
            </a:r>
            <a:r>
              <a:rPr kumimoji="0" lang="ru-RU" sz="600" b="1" i="0" u="none" strike="noStrike" kern="0" cap="none" spc="-2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0 </a:t>
            </a:r>
            <a:r>
              <a:rPr kumimoji="0" lang="ru-RU" sz="600" b="1" i="0" u="none" strike="noStrike" kern="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rPr>
              <a:t>000 000 000 руб.</a:t>
            </a:r>
          </a:p>
        </p:txBody>
      </p:sp>
      <p:cxnSp>
        <p:nvCxnSpPr>
          <p:cNvPr id="247" name="Прямая соединительная линия 301"/>
          <p:cNvCxnSpPr>
            <a:cxnSpLocks noChangeShapeType="1"/>
          </p:cNvCxnSpPr>
          <p:nvPr/>
        </p:nvCxnSpPr>
        <p:spPr bwMode="auto">
          <a:xfrm>
            <a:off x="20194564" y="1980018"/>
            <a:ext cx="404239" cy="0"/>
          </a:xfrm>
          <a:prstGeom prst="line">
            <a:avLst/>
          </a:prstGeom>
          <a:noFill/>
          <a:ln w="9525" algn="ctr">
            <a:solidFill>
              <a:srgbClr val="BFBFB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8" name="Прямая соединительная линия 301"/>
          <p:cNvCxnSpPr>
            <a:cxnSpLocks noChangeShapeType="1"/>
          </p:cNvCxnSpPr>
          <p:nvPr/>
        </p:nvCxnSpPr>
        <p:spPr bwMode="auto">
          <a:xfrm>
            <a:off x="20194564" y="2161949"/>
            <a:ext cx="404239" cy="0"/>
          </a:xfrm>
          <a:prstGeom prst="line">
            <a:avLst/>
          </a:prstGeom>
          <a:noFill/>
          <a:ln w="9525" algn="ctr">
            <a:solidFill>
              <a:srgbClr val="BFBFB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9" name="TextBox 405"/>
          <p:cNvSpPr txBox="1">
            <a:spLocks noChangeArrowheads="1"/>
          </p:cNvSpPr>
          <p:nvPr/>
        </p:nvSpPr>
        <p:spPr bwMode="auto">
          <a:xfrm>
            <a:off x="19220809" y="1057937"/>
            <a:ext cx="16545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00A6C8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Минфин Республики </a:t>
            </a:r>
            <a:r>
              <a:rPr kumimoji="0" lang="ru-RU" sz="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A6C8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Казахстан</a:t>
            </a: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rgbClr val="00A6C8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grpSp>
        <p:nvGrpSpPr>
          <p:cNvPr id="250" name="Группа 249"/>
          <p:cNvGrpSpPr/>
          <p:nvPr/>
        </p:nvGrpSpPr>
        <p:grpSpPr>
          <a:xfrm>
            <a:off x="10028981" y="10157701"/>
            <a:ext cx="1486814" cy="382086"/>
            <a:chOff x="4226144" y="1098147"/>
            <a:chExt cx="2695575" cy="253916"/>
          </a:xfrm>
        </p:grpSpPr>
        <p:sp>
          <p:nvSpPr>
            <p:cNvPr id="251" name="TextBox 405"/>
            <p:cNvSpPr txBox="1">
              <a:spLocks noChangeArrowheads="1"/>
            </p:cNvSpPr>
            <p:nvPr/>
          </p:nvSpPr>
          <p:spPr bwMode="auto">
            <a:xfrm>
              <a:off x="4226144" y="1098147"/>
              <a:ext cx="26955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120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+mj-lt"/>
                  <a:ea typeface="+mn-ea"/>
                  <a:cs typeface="Arial" pitchFamily="34" charset="0"/>
                </a:rPr>
                <a:t>ЕАБР</a:t>
              </a:r>
              <a:endParaRPr kumimoji="0" lang="ru-RU" sz="900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+mj-lt"/>
                <a:ea typeface="+mn-ea"/>
                <a:cs typeface="Arial" pitchFamily="34" charset="0"/>
              </a:endParaRPr>
            </a:p>
          </p:txBody>
        </p:sp>
        <p:cxnSp>
          <p:nvCxnSpPr>
            <p:cNvPr id="252" name="Прямая соединительная линия 251"/>
            <p:cNvCxnSpPr/>
            <p:nvPr/>
          </p:nvCxnSpPr>
          <p:spPr bwMode="auto">
            <a:xfrm>
              <a:off x="4407210" y="1316957"/>
              <a:ext cx="2345103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3" name="Группа 252"/>
          <p:cNvGrpSpPr/>
          <p:nvPr/>
        </p:nvGrpSpPr>
        <p:grpSpPr>
          <a:xfrm>
            <a:off x="143635" y="7934425"/>
            <a:ext cx="1232322" cy="324898"/>
            <a:chOff x="3730686" y="907299"/>
            <a:chExt cx="1967580" cy="324898"/>
          </a:xfrm>
        </p:grpSpPr>
        <p:sp>
          <p:nvSpPr>
            <p:cNvPr id="254" name="TextBox 405"/>
            <p:cNvSpPr txBox="1">
              <a:spLocks noChangeArrowheads="1"/>
            </p:cNvSpPr>
            <p:nvPr/>
          </p:nvSpPr>
          <p:spPr bwMode="auto">
            <a:xfrm>
              <a:off x="3730686" y="907299"/>
              <a:ext cx="196758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C9855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Минфин Республики Беларусь</a:t>
              </a:r>
              <a:endPara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2C9855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255" name="Прямая соединительная линия 254"/>
            <p:cNvCxnSpPr/>
            <p:nvPr/>
          </p:nvCxnSpPr>
          <p:spPr bwMode="auto">
            <a:xfrm>
              <a:off x="3926034" y="1232197"/>
              <a:ext cx="1461493" cy="0"/>
            </a:xfrm>
            <a:prstGeom prst="line">
              <a:avLst/>
            </a:prstGeom>
            <a:ln w="6350">
              <a:solidFill>
                <a:srgbClr val="2C985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" name="Группа 255"/>
          <p:cNvGrpSpPr/>
          <p:nvPr/>
        </p:nvGrpSpPr>
        <p:grpSpPr>
          <a:xfrm>
            <a:off x="1172476" y="8068944"/>
            <a:ext cx="950015" cy="230832"/>
            <a:chOff x="3588058" y="462508"/>
            <a:chExt cx="2238418" cy="230832"/>
          </a:xfrm>
        </p:grpSpPr>
        <p:sp>
          <p:nvSpPr>
            <p:cNvPr id="257" name="TextBox 405"/>
            <p:cNvSpPr txBox="1">
              <a:spLocks noChangeArrowheads="1"/>
            </p:cNvSpPr>
            <p:nvPr/>
          </p:nvSpPr>
          <p:spPr bwMode="auto">
            <a:xfrm>
              <a:off x="3588058" y="462508"/>
              <a:ext cx="2238418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Uranium One</a:t>
              </a:r>
              <a:endParaRPr kumimoji="0" lang="ru-RU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258" name="Прямая соединительная линия 257"/>
            <p:cNvCxnSpPr/>
            <p:nvPr/>
          </p:nvCxnSpPr>
          <p:spPr bwMode="auto">
            <a:xfrm>
              <a:off x="3713242" y="652887"/>
              <a:ext cx="2048367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Группа 258"/>
          <p:cNvGrpSpPr/>
          <p:nvPr/>
        </p:nvGrpSpPr>
        <p:grpSpPr>
          <a:xfrm>
            <a:off x="2737421" y="8021723"/>
            <a:ext cx="938548" cy="323165"/>
            <a:chOff x="4921996" y="2850322"/>
            <a:chExt cx="1626099" cy="323165"/>
          </a:xfrm>
        </p:grpSpPr>
        <p:sp>
          <p:nvSpPr>
            <p:cNvPr id="260" name="TextBox 405"/>
            <p:cNvSpPr txBox="1">
              <a:spLocks noChangeArrowheads="1"/>
            </p:cNvSpPr>
            <p:nvPr/>
          </p:nvSpPr>
          <p:spPr bwMode="auto">
            <a:xfrm>
              <a:off x="4921996" y="2850322"/>
              <a:ext cx="162609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АО «НК «КТЖ»</a:t>
              </a:r>
              <a:endParaRPr kumimoji="0" lang="ru-RU" sz="900" b="1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261" name="Прямая соединительная линия 260"/>
            <p:cNvCxnSpPr/>
            <p:nvPr/>
          </p:nvCxnSpPr>
          <p:spPr bwMode="auto">
            <a:xfrm>
              <a:off x="4978249" y="3129639"/>
              <a:ext cx="1517354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Группа 261"/>
          <p:cNvGrpSpPr/>
          <p:nvPr/>
        </p:nvGrpSpPr>
        <p:grpSpPr>
          <a:xfrm>
            <a:off x="3546365" y="7873888"/>
            <a:ext cx="1081964" cy="438582"/>
            <a:chOff x="3717772" y="717407"/>
            <a:chExt cx="1946625" cy="438582"/>
          </a:xfrm>
        </p:grpSpPr>
        <p:sp>
          <p:nvSpPr>
            <p:cNvPr id="263" name="TextBox 405"/>
            <p:cNvSpPr txBox="1">
              <a:spLocks noChangeArrowheads="1"/>
            </p:cNvSpPr>
            <p:nvPr/>
          </p:nvSpPr>
          <p:spPr bwMode="auto">
            <a:xfrm>
              <a:off x="3717772" y="717407"/>
              <a:ext cx="1946625" cy="43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ts val="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Международный </a:t>
              </a:r>
              <a:br>
                <a:rPr kumimoji="0" lang="ru-RU" sz="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</a:br>
              <a:r>
                <a:rPr kumimoji="0" lang="ru-RU" sz="800" b="1" i="0" u="none" strike="noStrike" kern="1200" cap="none" spc="-7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Инвестиционный</a:t>
              </a:r>
              <a:r>
                <a:rPr kumimoji="0" lang="en-US" sz="800" b="1" i="0" u="none" strike="noStrike" kern="1200" cap="none" spc="-7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 </a:t>
              </a:r>
              <a:r>
                <a:rPr kumimoji="0" lang="ru-RU" sz="800" b="1" i="0" u="none" strike="noStrike" kern="1200" cap="none" spc="-7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Банк</a:t>
              </a:r>
              <a:endParaRPr kumimoji="0" lang="ru-RU" sz="800" b="1" i="0" u="none" strike="noStrike" kern="1200" cap="none" spc="-7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264" name="Прямая соединительная линия 263"/>
            <p:cNvCxnSpPr/>
            <p:nvPr/>
          </p:nvCxnSpPr>
          <p:spPr bwMode="auto">
            <a:xfrm>
              <a:off x="3974777" y="1140103"/>
              <a:ext cx="1432539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5" name="Группа 264"/>
          <p:cNvGrpSpPr/>
          <p:nvPr/>
        </p:nvGrpSpPr>
        <p:grpSpPr>
          <a:xfrm>
            <a:off x="12803681" y="7370411"/>
            <a:ext cx="1667724" cy="340312"/>
            <a:chOff x="3524131" y="790666"/>
            <a:chExt cx="3054155" cy="205824"/>
          </a:xfrm>
        </p:grpSpPr>
        <p:sp>
          <p:nvSpPr>
            <p:cNvPr id="266" name="TextBox 405"/>
            <p:cNvSpPr txBox="1">
              <a:spLocks noChangeArrowheads="1"/>
            </p:cNvSpPr>
            <p:nvPr/>
          </p:nvSpPr>
          <p:spPr bwMode="auto">
            <a:xfrm>
              <a:off x="3524131" y="790666"/>
              <a:ext cx="3054155" cy="204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2C9855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Минфин Республики Беларусь</a:t>
              </a:r>
            </a:p>
          </p:txBody>
        </p:sp>
        <p:cxnSp>
          <p:nvCxnSpPr>
            <p:cNvPr id="267" name="Прямая соединительная линия 266"/>
            <p:cNvCxnSpPr/>
            <p:nvPr/>
          </p:nvCxnSpPr>
          <p:spPr bwMode="auto">
            <a:xfrm>
              <a:off x="3707140" y="991867"/>
              <a:ext cx="2766250" cy="4623"/>
            </a:xfrm>
            <a:prstGeom prst="line">
              <a:avLst/>
            </a:prstGeom>
            <a:ln w="6350">
              <a:solidFill>
                <a:srgbClr val="2C985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8" name="Группа 267"/>
          <p:cNvGrpSpPr/>
          <p:nvPr/>
        </p:nvGrpSpPr>
        <p:grpSpPr>
          <a:xfrm>
            <a:off x="14915736" y="8555288"/>
            <a:ext cx="4061225" cy="230832"/>
            <a:chOff x="3588058" y="639627"/>
            <a:chExt cx="2380772" cy="230832"/>
          </a:xfrm>
        </p:grpSpPr>
        <p:sp>
          <p:nvSpPr>
            <p:cNvPr id="269" name="TextBox 405"/>
            <p:cNvSpPr txBox="1">
              <a:spLocks noChangeArrowheads="1"/>
            </p:cNvSpPr>
            <p:nvPr/>
          </p:nvSpPr>
          <p:spPr bwMode="auto">
            <a:xfrm>
              <a:off x="3588058" y="639627"/>
              <a:ext cx="2380772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Ритейлер</a:t>
              </a:r>
              <a:r>
                <a:rPr kumimoji="0" lang="ru-RU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 Евроторг</a:t>
              </a:r>
            </a:p>
          </p:txBody>
        </p:sp>
        <p:cxnSp>
          <p:nvCxnSpPr>
            <p:cNvPr id="270" name="Прямая соединительная линия 269"/>
            <p:cNvCxnSpPr/>
            <p:nvPr/>
          </p:nvCxnSpPr>
          <p:spPr bwMode="auto">
            <a:xfrm>
              <a:off x="3806037" y="830006"/>
              <a:ext cx="1836658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1" name="Группа 270"/>
          <p:cNvGrpSpPr/>
          <p:nvPr/>
        </p:nvGrpSpPr>
        <p:grpSpPr>
          <a:xfrm>
            <a:off x="4636526" y="7971051"/>
            <a:ext cx="1475621" cy="231775"/>
            <a:chOff x="5098488" y="2926313"/>
            <a:chExt cx="1254012" cy="231775"/>
          </a:xfrm>
        </p:grpSpPr>
        <p:sp>
          <p:nvSpPr>
            <p:cNvPr id="272" name="TextBox 405"/>
            <p:cNvSpPr txBox="1">
              <a:spLocks noChangeArrowheads="1"/>
            </p:cNvSpPr>
            <p:nvPr/>
          </p:nvSpPr>
          <p:spPr bwMode="auto">
            <a:xfrm>
              <a:off x="5124190" y="2926313"/>
              <a:ext cx="1221712" cy="23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pitchFamily="34" charset="0"/>
                </a:rPr>
                <a:t>ЕАБР</a:t>
              </a:r>
              <a:endParaRPr kumimoji="0" lang="ru-RU" sz="900" b="1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cxnSp>
          <p:nvCxnSpPr>
            <p:cNvPr id="273" name="Прямая соединительная линия 272"/>
            <p:cNvCxnSpPr/>
            <p:nvPr/>
          </p:nvCxnSpPr>
          <p:spPr bwMode="auto">
            <a:xfrm>
              <a:off x="5098488" y="3116692"/>
              <a:ext cx="1254012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4" name="TextBox 405"/>
          <p:cNvSpPr txBox="1">
            <a:spLocks noChangeArrowheads="1"/>
          </p:cNvSpPr>
          <p:nvPr/>
        </p:nvSpPr>
        <p:spPr bwMode="auto">
          <a:xfrm>
            <a:off x="14744616" y="-2273723"/>
            <a:ext cx="16545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rgbClr val="00A6C8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Минфин Республики </a:t>
            </a:r>
            <a:r>
              <a:rPr kumimoji="0" lang="ru-RU" sz="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A6C8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rPr>
              <a:t>Казахстан</a:t>
            </a: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rgbClr val="00A6C8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pic>
        <p:nvPicPr>
          <p:cNvPr id="277" name="Рисунок 27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207302" y="10734081"/>
            <a:ext cx="1118777" cy="309815"/>
          </a:xfrm>
          <a:prstGeom prst="rect">
            <a:avLst/>
          </a:prstGeom>
        </p:spPr>
      </p:pic>
      <p:grpSp>
        <p:nvGrpSpPr>
          <p:cNvPr id="278" name="Группа 277"/>
          <p:cNvGrpSpPr/>
          <p:nvPr/>
        </p:nvGrpSpPr>
        <p:grpSpPr>
          <a:xfrm>
            <a:off x="11928238" y="10524627"/>
            <a:ext cx="1324939" cy="1555720"/>
            <a:chOff x="7456305" y="1138447"/>
            <a:chExt cx="728561" cy="855464"/>
          </a:xfrm>
        </p:grpSpPr>
        <p:sp>
          <p:nvSpPr>
            <p:cNvPr id="279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280" name="TextBox 279"/>
            <p:cNvSpPr txBox="1"/>
            <p:nvPr/>
          </p:nvSpPr>
          <p:spPr bwMode="auto">
            <a:xfrm>
              <a:off x="7466211" y="1379064"/>
              <a:ext cx="714614" cy="171284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281" name="TextBox 280"/>
            <p:cNvSpPr txBox="1"/>
            <p:nvPr/>
          </p:nvSpPr>
          <p:spPr bwMode="auto">
            <a:xfrm>
              <a:off x="7468466" y="1451008"/>
              <a:ext cx="712359" cy="158108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600" kern="0" dirty="0" smtClean="0">
                  <a:solidFill>
                    <a:sysClr val="windowText" lastClr="000000"/>
                  </a:solidFill>
                  <a:latin typeface="+mj-lt"/>
                  <a:cs typeface="Arial" charset="0"/>
                </a:rPr>
                <a:t>10 выпусков</a:t>
              </a:r>
              <a:endParaRPr kumimoji="0" lang="ru-RU" sz="600" b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cxnSp>
          <p:nvCxnSpPr>
            <p:cNvPr id="282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3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84" name="TextBox 283"/>
            <p:cNvSpPr txBox="1"/>
            <p:nvPr/>
          </p:nvSpPr>
          <p:spPr bwMode="auto">
            <a:xfrm>
              <a:off x="7468465" y="1833901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Май 2014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285" name="TextBox 284"/>
            <p:cNvSpPr txBox="1"/>
            <p:nvPr/>
          </p:nvSpPr>
          <p:spPr bwMode="auto">
            <a:xfrm>
              <a:off x="7456305" y="1674860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</p:grpSp>
      <p:grpSp>
        <p:nvGrpSpPr>
          <p:cNvPr id="286" name="Группа 285"/>
          <p:cNvGrpSpPr/>
          <p:nvPr/>
        </p:nvGrpSpPr>
        <p:grpSpPr>
          <a:xfrm>
            <a:off x="11858438" y="10157699"/>
            <a:ext cx="1486814" cy="329259"/>
            <a:chOff x="4226144" y="1098147"/>
            <a:chExt cx="2695575" cy="218810"/>
          </a:xfrm>
        </p:grpSpPr>
        <p:sp>
          <p:nvSpPr>
            <p:cNvPr id="287" name="TextBox 405"/>
            <p:cNvSpPr txBox="1">
              <a:spLocks noChangeArrowheads="1"/>
            </p:cNvSpPr>
            <p:nvPr/>
          </p:nvSpPr>
          <p:spPr bwMode="auto">
            <a:xfrm>
              <a:off x="4226144" y="1098147"/>
              <a:ext cx="2695575" cy="168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050" dirty="0" err="1" smtClean="0">
                  <a:solidFill>
                    <a:srgbClr val="01467A"/>
                  </a:solidFill>
                  <a:latin typeface="+mj-lt"/>
                </a:rPr>
                <a:t>Евроопт</a:t>
              </a:r>
              <a:endParaRPr kumimoji="0" lang="ru-RU" sz="900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+mj-lt"/>
                <a:ea typeface="+mn-ea"/>
                <a:cs typeface="Arial" pitchFamily="34" charset="0"/>
              </a:endParaRPr>
            </a:p>
          </p:txBody>
        </p:sp>
        <p:cxnSp>
          <p:nvCxnSpPr>
            <p:cNvPr id="288" name="Прямая соединительная линия 287"/>
            <p:cNvCxnSpPr/>
            <p:nvPr/>
          </p:nvCxnSpPr>
          <p:spPr bwMode="auto">
            <a:xfrm>
              <a:off x="4407210" y="1316957"/>
              <a:ext cx="2345103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9" name="Рисунок 28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994445" y="10610205"/>
            <a:ext cx="719359" cy="199207"/>
          </a:xfrm>
          <a:prstGeom prst="rect">
            <a:avLst/>
          </a:prstGeom>
        </p:spPr>
      </p:pic>
      <p:grpSp>
        <p:nvGrpSpPr>
          <p:cNvPr id="290" name="Группа 289"/>
          <p:cNvGrpSpPr/>
          <p:nvPr/>
        </p:nvGrpSpPr>
        <p:grpSpPr>
          <a:xfrm>
            <a:off x="13757505" y="10524627"/>
            <a:ext cx="1324939" cy="1555720"/>
            <a:chOff x="7456305" y="1138447"/>
            <a:chExt cx="728561" cy="855464"/>
          </a:xfrm>
        </p:grpSpPr>
        <p:sp>
          <p:nvSpPr>
            <p:cNvPr id="291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292" name="TextBox 291"/>
            <p:cNvSpPr txBox="1"/>
            <p:nvPr/>
          </p:nvSpPr>
          <p:spPr bwMode="auto">
            <a:xfrm>
              <a:off x="7466211" y="1379064"/>
              <a:ext cx="714614" cy="171284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293" name="TextBox 292"/>
            <p:cNvSpPr txBox="1"/>
            <p:nvPr/>
          </p:nvSpPr>
          <p:spPr bwMode="auto">
            <a:xfrm>
              <a:off x="7468466" y="1451008"/>
              <a:ext cx="712359" cy="158108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600" kern="0" dirty="0" smtClean="0">
                  <a:solidFill>
                    <a:sysClr val="windowText" lastClr="000000"/>
                  </a:solidFill>
                  <a:latin typeface="+mj-lt"/>
                  <a:cs typeface="Arial" charset="0"/>
                </a:rPr>
                <a:t>10 выпусков</a:t>
              </a:r>
              <a:endParaRPr kumimoji="0" lang="ru-RU" sz="600" b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cxnSp>
          <p:nvCxnSpPr>
            <p:cNvPr id="294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5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6" name="TextBox 295"/>
            <p:cNvSpPr txBox="1"/>
            <p:nvPr/>
          </p:nvSpPr>
          <p:spPr bwMode="auto">
            <a:xfrm>
              <a:off x="7468465" y="1833901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Май 2014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297" name="TextBox 296"/>
            <p:cNvSpPr txBox="1"/>
            <p:nvPr/>
          </p:nvSpPr>
          <p:spPr bwMode="auto">
            <a:xfrm>
              <a:off x="7456305" y="1674860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</p:grpSp>
      <p:grpSp>
        <p:nvGrpSpPr>
          <p:cNvPr id="298" name="Группа 297"/>
          <p:cNvGrpSpPr/>
          <p:nvPr/>
        </p:nvGrpSpPr>
        <p:grpSpPr>
          <a:xfrm>
            <a:off x="13687705" y="10157701"/>
            <a:ext cx="1486814" cy="382086"/>
            <a:chOff x="4226144" y="1098147"/>
            <a:chExt cx="2695575" cy="253916"/>
          </a:xfrm>
        </p:grpSpPr>
        <p:sp>
          <p:nvSpPr>
            <p:cNvPr id="299" name="TextBox 405"/>
            <p:cNvSpPr txBox="1">
              <a:spLocks noChangeArrowheads="1"/>
            </p:cNvSpPr>
            <p:nvPr/>
          </p:nvSpPr>
          <p:spPr bwMode="auto">
            <a:xfrm>
              <a:off x="4226144" y="1098147"/>
              <a:ext cx="26955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120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+mj-lt"/>
                  <a:ea typeface="+mn-ea"/>
                  <a:cs typeface="Arial" pitchFamily="34" charset="0"/>
                </a:rPr>
                <a:t>ЕАБР</a:t>
              </a:r>
              <a:endParaRPr kumimoji="0" lang="ru-RU" sz="900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+mj-lt"/>
                <a:ea typeface="+mn-ea"/>
                <a:cs typeface="Arial" pitchFamily="34" charset="0"/>
              </a:endParaRPr>
            </a:p>
          </p:txBody>
        </p:sp>
        <p:cxnSp>
          <p:nvCxnSpPr>
            <p:cNvPr id="300" name="Прямая соединительная линия 299"/>
            <p:cNvCxnSpPr/>
            <p:nvPr/>
          </p:nvCxnSpPr>
          <p:spPr bwMode="auto">
            <a:xfrm>
              <a:off x="4407210" y="1316957"/>
              <a:ext cx="2345103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1" name="Рисунок 30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823712" y="10610205"/>
            <a:ext cx="719359" cy="199207"/>
          </a:xfrm>
          <a:prstGeom prst="rect">
            <a:avLst/>
          </a:prstGeom>
        </p:spPr>
      </p:pic>
      <p:grpSp>
        <p:nvGrpSpPr>
          <p:cNvPr id="302" name="Группа 301"/>
          <p:cNvGrpSpPr/>
          <p:nvPr/>
        </p:nvGrpSpPr>
        <p:grpSpPr>
          <a:xfrm>
            <a:off x="15624387" y="10524627"/>
            <a:ext cx="1324939" cy="1555720"/>
            <a:chOff x="7456305" y="1138447"/>
            <a:chExt cx="728561" cy="855464"/>
          </a:xfrm>
        </p:grpSpPr>
        <p:sp>
          <p:nvSpPr>
            <p:cNvPr id="303" name="Freeform 17"/>
            <p:cNvSpPr>
              <a:spLocks noChangeAspect="1"/>
            </p:cNvSpPr>
            <p:nvPr/>
          </p:nvSpPr>
          <p:spPr bwMode="auto">
            <a:xfrm>
              <a:off x="7467600" y="1138447"/>
              <a:ext cx="716400" cy="855464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solidFill>
              <a:sysClr val="window" lastClr="FFFFFF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miter lim="800000"/>
            </a:ln>
            <a:effectLst/>
            <a:ex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Arial" charset="0"/>
              </a:endParaRPr>
            </a:p>
          </p:txBody>
        </p:sp>
        <p:sp>
          <p:nvSpPr>
            <p:cNvPr id="304" name="TextBox 303"/>
            <p:cNvSpPr txBox="1"/>
            <p:nvPr/>
          </p:nvSpPr>
          <p:spPr bwMode="auto">
            <a:xfrm>
              <a:off x="7466211" y="1379064"/>
              <a:ext cx="714614" cy="171284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7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305" name="TextBox 304"/>
            <p:cNvSpPr txBox="1"/>
            <p:nvPr/>
          </p:nvSpPr>
          <p:spPr bwMode="auto">
            <a:xfrm>
              <a:off x="7468466" y="1451008"/>
              <a:ext cx="712359" cy="158108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600" kern="0" dirty="0" smtClean="0">
                  <a:solidFill>
                    <a:sysClr val="windowText" lastClr="000000"/>
                  </a:solidFill>
                  <a:latin typeface="+mj-lt"/>
                  <a:cs typeface="Arial" charset="0"/>
                </a:rPr>
                <a:t>10 выпусков</a:t>
              </a:r>
              <a:endParaRPr kumimoji="0" lang="ru-RU" sz="600" b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cxnSp>
          <p:nvCxnSpPr>
            <p:cNvPr id="306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664447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" name="Прямая соединительная линия 301"/>
            <p:cNvCxnSpPr>
              <a:cxnSpLocks noChangeShapeType="1"/>
            </p:cNvCxnSpPr>
            <p:nvPr/>
          </p:nvCxnSpPr>
          <p:spPr bwMode="auto">
            <a:xfrm>
              <a:off x="7623681" y="1846378"/>
              <a:ext cx="404239" cy="0"/>
            </a:xfrm>
            <a:prstGeom prst="line">
              <a:avLst/>
            </a:prstGeom>
            <a:noFill/>
            <a:ln w="9525" algn="ctr">
              <a:solidFill>
                <a:srgbClr val="BFBFB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08" name="TextBox 307"/>
            <p:cNvSpPr txBox="1"/>
            <p:nvPr/>
          </p:nvSpPr>
          <p:spPr bwMode="auto">
            <a:xfrm>
              <a:off x="7468465" y="1833901"/>
              <a:ext cx="716401" cy="149647"/>
            </a:xfrm>
            <a:prstGeom prst="rect">
              <a:avLst/>
            </a:prstGeom>
            <a:noFill/>
          </p:spPr>
          <p:txBody>
            <a:bodyPr wrap="square" lIns="0" tIns="36000" rIns="0" bIns="3600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500" b="0" i="1" u="none" strike="noStrike" kern="0" cap="none" spc="0" normalizeH="0" baseline="0" noProof="0" dirty="0" smtClean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Май 2014</a:t>
              </a:r>
              <a:endParaRPr kumimoji="0" lang="ru-RU" sz="500" b="0" i="1" u="none" strike="noStrike" kern="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Cambria" pitchFamily="18" charset="0"/>
                <a:ea typeface="+mn-ea"/>
                <a:cs typeface="Arial" charset="0"/>
              </a:endParaRPr>
            </a:p>
          </p:txBody>
        </p:sp>
        <p:sp>
          <p:nvSpPr>
            <p:cNvPr id="309" name="TextBox 308"/>
            <p:cNvSpPr txBox="1"/>
            <p:nvPr/>
          </p:nvSpPr>
          <p:spPr bwMode="auto">
            <a:xfrm>
              <a:off x="7456305" y="1674860"/>
              <a:ext cx="712359" cy="184666"/>
            </a:xfrm>
            <a:prstGeom prst="rect">
              <a:avLst/>
            </a:prstGeom>
            <a:noFill/>
          </p:spPr>
          <p:txBody>
            <a:bodyPr wrap="square" lIns="0" rIns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600" b="1" i="0" u="none" strike="noStrike" kern="0" cap="none" spc="-2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5 000 </a:t>
              </a:r>
              <a:r>
                <a:rPr kumimoji="0" lang="ru-RU" sz="600" b="1" i="0" u="none" strike="noStrike" kern="0" cap="none" spc="-2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mbria" pitchFamily="18" charset="0"/>
                  <a:ea typeface="+mn-ea"/>
                  <a:cs typeface="Arial" charset="0"/>
                </a:rPr>
                <a:t>000 000 руб.</a:t>
              </a:r>
            </a:p>
          </p:txBody>
        </p:sp>
      </p:grpSp>
      <p:grpSp>
        <p:nvGrpSpPr>
          <p:cNvPr id="310" name="Группа 309"/>
          <p:cNvGrpSpPr/>
          <p:nvPr/>
        </p:nvGrpSpPr>
        <p:grpSpPr>
          <a:xfrm>
            <a:off x="15554587" y="10157701"/>
            <a:ext cx="1486814" cy="382086"/>
            <a:chOff x="4226144" y="1098147"/>
            <a:chExt cx="2695575" cy="253916"/>
          </a:xfrm>
        </p:grpSpPr>
        <p:sp>
          <p:nvSpPr>
            <p:cNvPr id="311" name="TextBox 405"/>
            <p:cNvSpPr txBox="1">
              <a:spLocks noChangeArrowheads="1"/>
            </p:cNvSpPr>
            <p:nvPr/>
          </p:nvSpPr>
          <p:spPr bwMode="auto">
            <a:xfrm>
              <a:off x="4226144" y="1098147"/>
              <a:ext cx="26955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1200" cap="none" spc="0" normalizeH="0" baseline="0" noProof="0" dirty="0">
                  <a:ln>
                    <a:noFill/>
                  </a:ln>
                  <a:solidFill>
                    <a:srgbClr val="01467A"/>
                  </a:solidFill>
                  <a:effectLst/>
                  <a:uLnTx/>
                  <a:uFillTx/>
                  <a:latin typeface="+mj-lt"/>
                  <a:ea typeface="+mn-ea"/>
                  <a:cs typeface="Arial" pitchFamily="34" charset="0"/>
                </a:rPr>
                <a:t>ЕАБР</a:t>
              </a:r>
              <a:endParaRPr kumimoji="0" lang="ru-RU" sz="900" i="0" u="none" strike="noStrike" kern="1200" cap="none" spc="0" normalizeH="0" baseline="0" noProof="0" dirty="0">
                <a:ln>
                  <a:noFill/>
                </a:ln>
                <a:solidFill>
                  <a:srgbClr val="01467A"/>
                </a:solidFill>
                <a:effectLst/>
                <a:uLnTx/>
                <a:uFillTx/>
                <a:latin typeface="+mj-lt"/>
                <a:ea typeface="+mn-ea"/>
                <a:cs typeface="Arial" pitchFamily="34" charset="0"/>
              </a:endParaRPr>
            </a:p>
          </p:txBody>
        </p:sp>
        <p:cxnSp>
          <p:nvCxnSpPr>
            <p:cNvPr id="312" name="Прямая соединительная линия 311"/>
            <p:cNvCxnSpPr/>
            <p:nvPr/>
          </p:nvCxnSpPr>
          <p:spPr bwMode="auto">
            <a:xfrm>
              <a:off x="4407210" y="1316957"/>
              <a:ext cx="2345103" cy="0"/>
            </a:xfrm>
            <a:prstGeom prst="line">
              <a:avLst/>
            </a:prstGeom>
            <a:ln w="6350">
              <a:solidFill>
                <a:srgbClr val="01467A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3" name="Рисунок 31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5690594" y="10610205"/>
            <a:ext cx="719359" cy="199207"/>
          </a:xfrm>
          <a:prstGeom prst="rect">
            <a:avLst/>
          </a:prstGeom>
        </p:spPr>
      </p:pic>
      <p:sp>
        <p:nvSpPr>
          <p:cNvPr id="314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490716" y="1607569"/>
            <a:ext cx="2574181" cy="1268422"/>
          </a:xfrm>
          <a:prstGeom prst="roundRect">
            <a:avLst>
              <a:gd name="adj" fmla="val 12472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kern="0" dirty="0" smtClean="0">
                <a:solidFill>
                  <a:srgbClr val="365BE4"/>
                </a:solidFill>
                <a:latin typeface="Cera CY"/>
              </a:rPr>
              <a:t>32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</a:rPr>
              <a:t>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</a:rPr>
              <a:t>выпуска</a:t>
            </a:r>
          </a:p>
        </p:txBody>
      </p:sp>
      <p:sp>
        <p:nvSpPr>
          <p:cNvPr id="315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490716" y="3138474"/>
            <a:ext cx="2574181" cy="1268422"/>
          </a:xfrm>
          <a:prstGeom prst="roundRect">
            <a:avLst>
              <a:gd name="adj" fmla="val 12472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7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эмитентов</a:t>
            </a:r>
          </a:p>
        </p:txBody>
      </p:sp>
      <p:sp>
        <p:nvSpPr>
          <p:cNvPr id="317" name="Прямоугольник: скругленные углы 11">
            <a:extLst>
              <a:ext uri="{FF2B5EF4-FFF2-40B4-BE49-F238E27FC236}">
                <a16:creationId xmlns:a16="http://schemas.microsoft.com/office/drawing/2014/main" id="{83D3BDA6-F416-D3F3-0BF2-72BB9C5B18DA}"/>
              </a:ext>
            </a:extLst>
          </p:cNvPr>
          <p:cNvSpPr/>
          <p:nvPr/>
        </p:nvSpPr>
        <p:spPr>
          <a:xfrm>
            <a:off x="490716" y="4669378"/>
            <a:ext cx="2574181" cy="1268422"/>
          </a:xfrm>
          <a:prstGeom prst="roundRect">
            <a:avLst>
              <a:gd name="adj" fmla="val 12472"/>
            </a:avLst>
          </a:prstGeom>
          <a:solidFill>
            <a:srgbClr val="F4F6FA"/>
          </a:solidFill>
          <a:ln w="12700" cap="flat" cmpd="sng" algn="ctr">
            <a:solidFill>
              <a:srgbClr val="D1E5F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-70" normalizeH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На сумму </a:t>
            </a:r>
            <a:br>
              <a:rPr kumimoji="0" lang="ru-RU" sz="2000" b="0" i="0" u="none" strike="noStrike" kern="0" cap="none" spc="-70" normalizeH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</a:br>
            <a:r>
              <a:rPr kumimoji="0" lang="ru-RU" sz="3200" b="0" i="0" u="none" strike="noStrike" kern="0" cap="none" spc="-70" normalizeH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315,5*</a:t>
            </a:r>
            <a:r>
              <a:rPr kumimoji="0" lang="ru-RU" sz="2000" b="0" i="0" u="none" strike="noStrike" kern="0" cap="none" spc="-70" normalizeH="0" noProof="0" dirty="0" smtClean="0">
                <a:ln>
                  <a:noFill/>
                </a:ln>
                <a:solidFill>
                  <a:srgbClr val="365BE4"/>
                </a:solidFill>
                <a:effectLst/>
                <a:uLnTx/>
                <a:uFillTx/>
                <a:latin typeface="Cera CY"/>
                <a:ea typeface="+mn-ea"/>
                <a:cs typeface="+mn-cs"/>
              </a:rPr>
              <a:t> млрд руб.</a:t>
            </a:r>
          </a:p>
        </p:txBody>
      </p:sp>
      <p:sp>
        <p:nvSpPr>
          <p:cNvPr id="321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4122" y="-3071897"/>
            <a:ext cx="1941796" cy="27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145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pic>
        <p:nvPicPr>
          <p:cNvPr id="323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373" y="7122984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4" name="Рисунок 32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520" y="-1658416"/>
            <a:ext cx="2370708" cy="735022"/>
          </a:xfrm>
          <a:prstGeom prst="rect">
            <a:avLst/>
          </a:prstGeom>
        </p:spPr>
      </p:pic>
      <p:sp>
        <p:nvSpPr>
          <p:cNvPr id="326" name="Freeform 17">
            <a:extLst>
              <a:ext uri="{FF2B5EF4-FFF2-40B4-BE49-F238E27FC236}">
                <a16:creationId xmlns:a16="http://schemas.microsoft.com/office/drawing/2014/main" id="{CCF430D1-723F-46B7-902B-7BAB300E45D9}"/>
              </a:ext>
            </a:extLst>
          </p:cNvPr>
          <p:cNvSpPr>
            <a:spLocks/>
          </p:cNvSpPr>
          <p:nvPr/>
        </p:nvSpPr>
        <p:spPr bwMode="auto">
          <a:xfrm>
            <a:off x="4600476" y="7661667"/>
            <a:ext cx="1625264" cy="17098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noFill/>
          <a:ln w="6350" cap="rnd" cmpd="sng">
            <a:solidFill>
              <a:srgbClr val="164768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27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139147" y="7719623"/>
            <a:ext cx="104326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28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02" y="8590769"/>
            <a:ext cx="1610538" cy="27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29" name="Text Box 16">
            <a:extLst>
              <a:ext uri="{FF2B5EF4-FFF2-40B4-BE49-F238E27FC236}">
                <a16:creationId xmlns:a16="http://schemas.microsoft.com/office/drawing/2014/main" id="{F34BEB90-8D7E-43CC-9C95-090231E0CD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5016138" y="8861388"/>
            <a:ext cx="801744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1pPr>
            <a:lvl2pPr marL="742950" indent="-28575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2pPr>
            <a:lvl3pPr marL="11430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3pPr>
            <a:lvl4pPr marL="16002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4pPr>
            <a:lvl5pPr marL="20574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 panose="00000500000000000000" pitchFamily="2" charset="-52"/>
                <a:ea typeface="Stem Medium" panose="020B0603020203020204" pitchFamily="34" charset="-52"/>
                <a:cs typeface="Arial" pitchFamily="34" charset="0"/>
              </a:rPr>
              <a:t>Организатор</a:t>
            </a:r>
          </a:p>
        </p:txBody>
      </p:sp>
      <p:pic>
        <p:nvPicPr>
          <p:cNvPr id="330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1407" y="9051636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2" name="Freeform 17">
            <a:extLst>
              <a:ext uri="{FF2B5EF4-FFF2-40B4-BE49-F238E27FC236}">
                <a16:creationId xmlns:a16="http://schemas.microsoft.com/office/drawing/2014/main" id="{CCF430D1-723F-46B7-902B-7BAB300E45D9}"/>
              </a:ext>
            </a:extLst>
          </p:cNvPr>
          <p:cNvSpPr>
            <a:spLocks/>
          </p:cNvSpPr>
          <p:nvPr/>
        </p:nvSpPr>
        <p:spPr bwMode="auto">
          <a:xfrm>
            <a:off x="6810754" y="7661667"/>
            <a:ext cx="1625264" cy="17098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noFill/>
          <a:ln w="6350" cap="rnd" cmpd="sng">
            <a:solidFill>
              <a:srgbClr val="164768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33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349425" y="7719623"/>
            <a:ext cx="104326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34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0280" y="8590769"/>
            <a:ext cx="1610538" cy="27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35" name="Text Box 16">
            <a:extLst>
              <a:ext uri="{FF2B5EF4-FFF2-40B4-BE49-F238E27FC236}">
                <a16:creationId xmlns:a16="http://schemas.microsoft.com/office/drawing/2014/main" id="{F34BEB90-8D7E-43CC-9C95-090231E0CD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226416" y="8861388"/>
            <a:ext cx="801744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1pPr>
            <a:lvl2pPr marL="742950" indent="-28575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2pPr>
            <a:lvl3pPr marL="11430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3pPr>
            <a:lvl4pPr marL="16002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4pPr>
            <a:lvl5pPr marL="20574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 panose="00000500000000000000" pitchFamily="2" charset="-52"/>
                <a:ea typeface="Stem Medium" panose="020B0603020203020204" pitchFamily="34" charset="-52"/>
                <a:cs typeface="Arial" pitchFamily="34" charset="0"/>
              </a:rPr>
              <a:t>Организатор</a:t>
            </a:r>
          </a:p>
        </p:txBody>
      </p:sp>
      <p:pic>
        <p:nvPicPr>
          <p:cNvPr id="336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685" y="9051636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" name="Рисунок 33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809901" y="167902"/>
            <a:ext cx="1453149" cy="402410"/>
          </a:xfrm>
          <a:prstGeom prst="rect">
            <a:avLst/>
          </a:prstGeom>
        </p:spPr>
      </p:pic>
      <p:sp>
        <p:nvSpPr>
          <p:cNvPr id="338" name="Freeform 17">
            <a:extLst>
              <a:ext uri="{FF2B5EF4-FFF2-40B4-BE49-F238E27FC236}">
                <a16:creationId xmlns:a16="http://schemas.microsoft.com/office/drawing/2014/main" id="{CCF430D1-723F-46B7-902B-7BAB300E45D9}"/>
              </a:ext>
            </a:extLst>
          </p:cNvPr>
          <p:cNvSpPr>
            <a:spLocks/>
          </p:cNvSpPr>
          <p:nvPr/>
        </p:nvSpPr>
        <p:spPr bwMode="auto">
          <a:xfrm>
            <a:off x="8869311" y="7661667"/>
            <a:ext cx="1625264" cy="17098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noFill/>
          <a:ln w="6350" cap="rnd" cmpd="sng">
            <a:solidFill>
              <a:srgbClr val="164768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39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407982" y="7719623"/>
            <a:ext cx="104326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40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8837" y="8590769"/>
            <a:ext cx="1610538" cy="27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41" name="Text Box 16">
            <a:extLst>
              <a:ext uri="{FF2B5EF4-FFF2-40B4-BE49-F238E27FC236}">
                <a16:creationId xmlns:a16="http://schemas.microsoft.com/office/drawing/2014/main" id="{F34BEB90-8D7E-43CC-9C95-090231E0CD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9284973" y="8861388"/>
            <a:ext cx="801744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1pPr>
            <a:lvl2pPr marL="742950" indent="-28575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2pPr>
            <a:lvl3pPr marL="11430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3pPr>
            <a:lvl4pPr marL="16002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4pPr>
            <a:lvl5pPr marL="20574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 panose="00000500000000000000" pitchFamily="2" charset="-52"/>
                <a:ea typeface="Stem Medium" panose="020B0603020203020204" pitchFamily="34" charset="-52"/>
                <a:cs typeface="Arial" pitchFamily="34" charset="0"/>
              </a:rPr>
              <a:t>Организатор</a:t>
            </a:r>
          </a:p>
        </p:txBody>
      </p:sp>
      <p:pic>
        <p:nvPicPr>
          <p:cNvPr id="342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242" y="9051636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3" name="Рисунок 34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5496177" y="274941"/>
            <a:ext cx="1453149" cy="402410"/>
          </a:xfrm>
          <a:prstGeom prst="rect">
            <a:avLst/>
          </a:prstGeom>
        </p:spPr>
      </p:pic>
      <p:sp>
        <p:nvSpPr>
          <p:cNvPr id="344" name="Freeform 17">
            <a:extLst>
              <a:ext uri="{FF2B5EF4-FFF2-40B4-BE49-F238E27FC236}">
                <a16:creationId xmlns:a16="http://schemas.microsoft.com/office/drawing/2014/main" id="{CCF430D1-723F-46B7-902B-7BAB300E45D9}"/>
              </a:ext>
            </a:extLst>
          </p:cNvPr>
          <p:cNvSpPr>
            <a:spLocks/>
          </p:cNvSpPr>
          <p:nvPr/>
        </p:nvSpPr>
        <p:spPr bwMode="auto">
          <a:xfrm>
            <a:off x="2172410" y="7507779"/>
            <a:ext cx="1625264" cy="17098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noFill/>
          <a:ln w="6350" cap="rnd" cmpd="sng">
            <a:solidFill>
              <a:srgbClr val="164768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45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11081" y="7565735"/>
            <a:ext cx="104326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46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1936" y="8436881"/>
            <a:ext cx="1610538" cy="27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47" name="Text Box 16">
            <a:extLst>
              <a:ext uri="{FF2B5EF4-FFF2-40B4-BE49-F238E27FC236}">
                <a16:creationId xmlns:a16="http://schemas.microsoft.com/office/drawing/2014/main" id="{F34BEB90-8D7E-43CC-9C95-090231E0CD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2588072" y="8707500"/>
            <a:ext cx="801744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1pPr>
            <a:lvl2pPr marL="742950" indent="-28575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2pPr>
            <a:lvl3pPr marL="11430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3pPr>
            <a:lvl4pPr marL="16002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4pPr>
            <a:lvl5pPr marL="20574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 panose="00000500000000000000" pitchFamily="2" charset="-52"/>
                <a:ea typeface="Stem Medium" panose="020B0603020203020204" pitchFamily="34" charset="-52"/>
                <a:cs typeface="Arial" pitchFamily="34" charset="0"/>
              </a:rPr>
              <a:t>Организатор</a:t>
            </a:r>
          </a:p>
        </p:txBody>
      </p:sp>
      <p:pic>
        <p:nvPicPr>
          <p:cNvPr id="348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341" y="8897748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9" name="Рисунок 34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80631" y="7815609"/>
            <a:ext cx="1453149" cy="402410"/>
          </a:xfrm>
          <a:prstGeom prst="rect">
            <a:avLst/>
          </a:prstGeom>
        </p:spPr>
      </p:pic>
      <p:sp>
        <p:nvSpPr>
          <p:cNvPr id="350" name="Freeform 17">
            <a:extLst>
              <a:ext uri="{FF2B5EF4-FFF2-40B4-BE49-F238E27FC236}">
                <a16:creationId xmlns:a16="http://schemas.microsoft.com/office/drawing/2014/main" id="{CCF430D1-723F-46B7-902B-7BAB300E45D9}"/>
              </a:ext>
            </a:extLst>
          </p:cNvPr>
          <p:cNvSpPr>
            <a:spLocks/>
          </p:cNvSpPr>
          <p:nvPr/>
        </p:nvSpPr>
        <p:spPr bwMode="auto">
          <a:xfrm>
            <a:off x="5399524" y="10176074"/>
            <a:ext cx="1625264" cy="17098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noFill/>
          <a:ln w="6350" cap="rnd" cmpd="sng">
            <a:solidFill>
              <a:srgbClr val="164768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51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38195" y="10234030"/>
            <a:ext cx="104326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52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050" y="11105176"/>
            <a:ext cx="1610538" cy="27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53" name="Text Box 16">
            <a:extLst>
              <a:ext uri="{FF2B5EF4-FFF2-40B4-BE49-F238E27FC236}">
                <a16:creationId xmlns:a16="http://schemas.microsoft.com/office/drawing/2014/main" id="{F34BEB90-8D7E-43CC-9C95-090231E0CD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5815186" y="11375795"/>
            <a:ext cx="801744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1pPr>
            <a:lvl2pPr marL="742950" indent="-28575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2pPr>
            <a:lvl3pPr marL="11430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3pPr>
            <a:lvl4pPr marL="16002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4pPr>
            <a:lvl5pPr marL="20574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 panose="00000500000000000000" pitchFamily="2" charset="-52"/>
                <a:ea typeface="Stem Medium" panose="020B0603020203020204" pitchFamily="34" charset="-52"/>
                <a:cs typeface="Arial" pitchFamily="34" charset="0"/>
              </a:rPr>
              <a:t>Организатор</a:t>
            </a:r>
          </a:p>
        </p:txBody>
      </p:sp>
      <p:pic>
        <p:nvPicPr>
          <p:cNvPr id="354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455" y="11566043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5" name="Рисунок 35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507745" y="10483904"/>
            <a:ext cx="1453149" cy="402410"/>
          </a:xfrm>
          <a:prstGeom prst="rect">
            <a:avLst/>
          </a:prstGeom>
        </p:spPr>
      </p:pic>
      <p:sp>
        <p:nvSpPr>
          <p:cNvPr id="356" name="Freeform 17">
            <a:extLst>
              <a:ext uri="{FF2B5EF4-FFF2-40B4-BE49-F238E27FC236}">
                <a16:creationId xmlns:a16="http://schemas.microsoft.com/office/drawing/2014/main" id="{CCF430D1-723F-46B7-902B-7BAB300E45D9}"/>
              </a:ext>
            </a:extLst>
          </p:cNvPr>
          <p:cNvSpPr>
            <a:spLocks/>
          </p:cNvSpPr>
          <p:nvPr/>
        </p:nvSpPr>
        <p:spPr bwMode="auto">
          <a:xfrm>
            <a:off x="7458081" y="10176074"/>
            <a:ext cx="1625264" cy="1709864"/>
          </a:xfrm>
          <a:custGeom>
            <a:avLst/>
            <a:gdLst>
              <a:gd name="T0" fmla="*/ 0 w 665"/>
              <a:gd name="T1" fmla="*/ 0 h 781"/>
              <a:gd name="T2" fmla="*/ 0 w 665"/>
              <a:gd name="T3" fmla="*/ 2147483647 h 781"/>
              <a:gd name="T4" fmla="*/ 2147483647 w 665"/>
              <a:gd name="T5" fmla="*/ 2147483647 h 781"/>
              <a:gd name="T6" fmla="*/ 2147483647 w 665"/>
              <a:gd name="T7" fmla="*/ 0 h 781"/>
              <a:gd name="T8" fmla="*/ 0 w 665"/>
              <a:gd name="T9" fmla="*/ 0 h 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65"/>
              <a:gd name="T16" fmla="*/ 0 h 781"/>
              <a:gd name="T17" fmla="*/ 665 w 665"/>
              <a:gd name="T18" fmla="*/ 781 h 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65" h="781">
                <a:moveTo>
                  <a:pt x="0" y="0"/>
                </a:moveTo>
                <a:lnTo>
                  <a:pt x="0" y="780"/>
                </a:lnTo>
                <a:lnTo>
                  <a:pt x="664" y="780"/>
                </a:lnTo>
                <a:lnTo>
                  <a:pt x="664" y="0"/>
                </a:lnTo>
                <a:lnTo>
                  <a:pt x="0" y="0"/>
                </a:lnTo>
              </a:path>
            </a:pathLst>
          </a:custGeom>
          <a:noFill/>
          <a:ln w="6350" cap="rnd" cmpd="sng">
            <a:solidFill>
              <a:srgbClr val="164768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itchFamily="18" charset="0"/>
              <a:ea typeface="+mn-ea"/>
              <a:cs typeface="Arial" pitchFamily="34" charset="0"/>
            </a:endParaRPr>
          </a:p>
        </p:txBody>
      </p:sp>
      <p:sp>
        <p:nvSpPr>
          <p:cNvPr id="357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996752" y="10234030"/>
            <a:ext cx="104326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58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607" y="11105176"/>
            <a:ext cx="1610538" cy="27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59" name="Text Box 16">
            <a:extLst>
              <a:ext uri="{FF2B5EF4-FFF2-40B4-BE49-F238E27FC236}">
                <a16:creationId xmlns:a16="http://schemas.microsoft.com/office/drawing/2014/main" id="{F34BEB90-8D7E-43CC-9C95-090231E0CD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873743" y="11375795"/>
            <a:ext cx="801744" cy="12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1pPr>
            <a:lvl2pPr marL="742950" indent="-28575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2pPr>
            <a:lvl3pPr marL="11430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3pPr>
            <a:lvl4pPr marL="16002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4pPr>
            <a:lvl5pPr marL="2057400" indent="-228600" eaLnBrk="0" hangingPunct="0">
              <a:defRPr sz="2400" b="1">
                <a:solidFill>
                  <a:srgbClr val="BABFB7"/>
                </a:solidFill>
                <a:latin typeface="Arial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BABFB7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Cera CY" panose="00000500000000000000" pitchFamily="2" charset="-52"/>
                <a:ea typeface="Stem Medium" panose="020B0603020203020204" pitchFamily="34" charset="-52"/>
                <a:cs typeface="Arial" pitchFamily="34" charset="0"/>
              </a:rPr>
              <a:t>Организатор</a:t>
            </a:r>
          </a:p>
        </p:txBody>
      </p:sp>
      <p:pic>
        <p:nvPicPr>
          <p:cNvPr id="360" name="Picture 1493">
            <a:extLst>
              <a:ext uri="{FF2B5EF4-FFF2-40B4-BE49-F238E27FC236}">
                <a16:creationId xmlns:a16="http://schemas.microsoft.com/office/drawing/2014/main" id="{54186BBB-4847-4AF8-8380-80DB6B69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012" y="11566043"/>
            <a:ext cx="911644" cy="1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1" name="Рисунок 36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566302" y="10483904"/>
            <a:ext cx="1453149" cy="402410"/>
          </a:xfrm>
          <a:prstGeom prst="rect">
            <a:avLst/>
          </a:prstGeom>
        </p:spPr>
      </p:pic>
      <p:sp>
        <p:nvSpPr>
          <p:cNvPr id="369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537144" y="-2376036"/>
            <a:ext cx="125784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pic>
        <p:nvPicPr>
          <p:cNvPr id="372" name="Рисунок 37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689326" y="1031035"/>
            <a:ext cx="1752035" cy="485178"/>
          </a:xfrm>
          <a:prstGeom prst="rect">
            <a:avLst/>
          </a:prstGeom>
        </p:spPr>
      </p:pic>
      <p:sp>
        <p:nvSpPr>
          <p:cNvPr id="375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959302" y="-2299092"/>
            <a:ext cx="125784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76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1445" y="-429279"/>
            <a:ext cx="1941796" cy="27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pic>
        <p:nvPicPr>
          <p:cNvPr id="378" name="Рисунок 37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040652" y="-2338494"/>
            <a:ext cx="1752035" cy="485178"/>
          </a:xfrm>
          <a:prstGeom prst="rect">
            <a:avLst/>
          </a:prstGeom>
        </p:spPr>
      </p:pic>
      <p:sp>
        <p:nvSpPr>
          <p:cNvPr id="381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845878" y="-636305"/>
            <a:ext cx="125784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15 июня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pic>
        <p:nvPicPr>
          <p:cNvPr id="384" name="Рисунок 38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684948" y="6366017"/>
            <a:ext cx="1752035" cy="485178"/>
          </a:xfrm>
          <a:prstGeom prst="rect">
            <a:avLst/>
          </a:prstGeom>
        </p:spPr>
      </p:pic>
      <p:sp>
        <p:nvSpPr>
          <p:cNvPr id="387" name="Rectangle 14">
            <a:extLst>
              <a:ext uri="{FF2B5EF4-FFF2-40B4-BE49-F238E27FC236}">
                <a16:creationId xmlns:a16="http://schemas.microsoft.com/office/drawing/2014/main" id="{30A235B5-115E-4C53-ABFB-FA2288CEF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519082" y="2271718"/>
            <a:ext cx="1257841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 algn="r">
              <a:defRPr/>
            </a:pPr>
            <a:r>
              <a:rPr lang="ru-RU" sz="1000" kern="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rPr>
              <a:t>2017 - 2023</a:t>
            </a:r>
            <a:endParaRPr lang="ru-RU" sz="1000" kern="0" dirty="0">
              <a:solidFill>
                <a:srgbClr val="000000">
                  <a:lumMod val="50000"/>
                  <a:lumOff val="50000"/>
                </a:srgbClr>
              </a:solidFill>
              <a:latin typeface="Cera CY" panose="00000500000000000000" pitchFamily="2" charset="-52"/>
              <a:cs typeface="Arial" pitchFamily="34" charset="0"/>
            </a:endParaRPr>
          </a:p>
        </p:txBody>
      </p:sp>
      <p:sp>
        <p:nvSpPr>
          <p:cNvPr id="388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398" y="7817044"/>
            <a:ext cx="1941796" cy="27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pic>
        <p:nvPicPr>
          <p:cNvPr id="390" name="Рисунок 38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306788" y="5253154"/>
            <a:ext cx="1752035" cy="485178"/>
          </a:xfrm>
          <a:prstGeom prst="rect">
            <a:avLst/>
          </a:prstGeom>
        </p:spPr>
      </p:pic>
      <p:pic>
        <p:nvPicPr>
          <p:cNvPr id="396" name="Рисунок 39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465242" y="7546062"/>
            <a:ext cx="1752035" cy="485178"/>
          </a:xfrm>
          <a:prstGeom prst="rect">
            <a:avLst/>
          </a:prstGeom>
        </p:spPr>
      </p:pic>
      <p:sp>
        <p:nvSpPr>
          <p:cNvPr id="400" name="Rectangle 15">
            <a:extLst>
              <a:ext uri="{FF2B5EF4-FFF2-40B4-BE49-F238E27FC236}">
                <a16:creationId xmlns:a16="http://schemas.microsoft.com/office/drawing/2014/main" id="{5A6C2FE2-3298-4012-BCB3-63937FD3C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5787" y="7494825"/>
            <a:ext cx="1941796" cy="27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45716" rIns="108000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ru-RU" sz="1050" b="1" kern="0" noProof="0" dirty="0" smtClean="0">
                <a:solidFill>
                  <a:srgbClr val="FF0000"/>
                </a:solidFill>
                <a:latin typeface="Cera CY" panose="00000500000000000000" pitchFamily="2" charset="-52"/>
                <a:cs typeface="Arial" pitchFamily="34" charset="0"/>
              </a:rPr>
              <a:t>10</a:t>
            </a:r>
            <a:r>
              <a:rPr lang="ru-RU" sz="1050" b="1" kern="0" noProof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 0</a:t>
            </a: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 </a:t>
            </a:r>
            <a:r>
              <a:rPr kumimoji="0" lang="ru-RU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rPr>
              <a:t>000 000 </a:t>
            </a:r>
            <a:r>
              <a:rPr lang="ru-RU" sz="1050" b="1" kern="0" dirty="0" smtClean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rPr>
              <a:t>РУБ</a:t>
            </a:r>
            <a:endParaRPr kumimoji="0" lang="ru-RU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ra CY" panose="00000500000000000000" pitchFamily="2" charset="-52"/>
              <a:cs typeface="Arial" pitchFamily="34" charset="0"/>
            </a:endParaRPr>
          </a:p>
        </p:txBody>
      </p:sp>
      <p:pic>
        <p:nvPicPr>
          <p:cNvPr id="402" name="Рисунок 40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4807624" y="7273614"/>
            <a:ext cx="1752035" cy="485178"/>
          </a:xfrm>
          <a:prstGeom prst="rect">
            <a:avLst/>
          </a:prstGeom>
        </p:spPr>
      </p:pic>
      <p:grpSp>
        <p:nvGrpSpPr>
          <p:cNvPr id="421" name="Группа 420"/>
          <p:cNvGrpSpPr/>
          <p:nvPr/>
        </p:nvGrpSpPr>
        <p:grpSpPr>
          <a:xfrm>
            <a:off x="3256982" y="1605568"/>
            <a:ext cx="1959551" cy="2061552"/>
            <a:chOff x="3315038" y="1605568"/>
            <a:chExt cx="1959551" cy="2061552"/>
          </a:xfrm>
        </p:grpSpPr>
        <p:sp>
          <p:nvSpPr>
            <p:cNvPr id="318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5038" y="1605568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20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954983" y="1663524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2013 - 2023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  <p:sp>
          <p:nvSpPr>
            <p:cNvPr id="322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814466" y="3127986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325" name="Рисунок 324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3421773" y="2006460"/>
              <a:ext cx="1752035" cy="485178"/>
            </a:xfrm>
            <a:prstGeom prst="rect">
              <a:avLst/>
            </a:prstGeom>
          </p:spPr>
        </p:pic>
        <p:pic>
          <p:nvPicPr>
            <p:cNvPr id="367" name="Рисунок 366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3732512" y="3301406"/>
              <a:ext cx="1130556" cy="243994"/>
            </a:xfrm>
            <a:prstGeom prst="rect">
              <a:avLst/>
            </a:prstGeom>
          </p:spPr>
        </p:pic>
        <p:sp>
          <p:nvSpPr>
            <p:cNvPr id="405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6892" y="2664551"/>
              <a:ext cx="1941796" cy="498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lvl="0"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defRPr/>
              </a:pP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14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выпусков</a:t>
              </a:r>
              <a:b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145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000 000 000 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РУБ</a:t>
              </a:r>
              <a:r>
                <a:rPr lang="ru-RU" sz="1200" b="1" kern="0" dirty="0" smtClean="0">
                  <a:solidFill>
                    <a:srgbClr val="000000"/>
                  </a:solidFill>
                  <a:latin typeface="Cera CY" panose="00000500000000000000" pitchFamily="2" charset="-52"/>
                  <a:cs typeface="Arial" pitchFamily="34" charset="0"/>
                </a:rPr>
                <a:t>*</a:t>
              </a:r>
              <a:endParaRPr lang="ru-RU" sz="1200" b="1" kern="0" dirty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grpSp>
        <p:nvGrpSpPr>
          <p:cNvPr id="419" name="Группа 418"/>
          <p:cNvGrpSpPr/>
          <p:nvPr/>
        </p:nvGrpSpPr>
        <p:grpSpPr>
          <a:xfrm>
            <a:off x="7549544" y="1605568"/>
            <a:ext cx="1964905" cy="2061552"/>
            <a:chOff x="7663153" y="1605568"/>
            <a:chExt cx="1964905" cy="2061552"/>
          </a:xfrm>
        </p:grpSpPr>
        <p:pic>
          <p:nvPicPr>
            <p:cNvPr id="362" name="Рисунок 361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7823928" y="2068371"/>
              <a:ext cx="1620246" cy="385986"/>
            </a:xfrm>
            <a:prstGeom prst="rect">
              <a:avLst/>
            </a:prstGeom>
          </p:spPr>
        </p:pic>
        <p:sp>
          <p:nvSpPr>
            <p:cNvPr id="374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8507" y="1605568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77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8150727" y="3127986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379" name="Рисунок 378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8068773" y="3301406"/>
              <a:ext cx="1130556" cy="243994"/>
            </a:xfrm>
            <a:prstGeom prst="rect">
              <a:avLst/>
            </a:prstGeom>
          </p:spPr>
        </p:pic>
        <p:sp>
          <p:nvSpPr>
            <p:cNvPr id="404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63153" y="2642413"/>
              <a:ext cx="1941796" cy="485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4 выпусков</a:t>
              </a:r>
              <a:b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18</a:t>
              </a:r>
              <a:r>
                <a:rPr lang="ru-RU" sz="1200" b="1" kern="0" noProof="0" dirty="0" smtClean="0">
                  <a:latin typeface="Cera CY" panose="00000500000000000000" pitchFamily="2" charset="-52"/>
                  <a:cs typeface="Arial" pitchFamily="34" charset="0"/>
                </a:rPr>
                <a:t>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5</a:t>
              </a:r>
              <a:r>
                <a:rPr kumimoji="0" lang="ru-RU" sz="12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Cera CY" panose="00000500000000000000" pitchFamily="2" charset="-52"/>
                  <a:cs typeface="Arial" pitchFamily="34" charset="0"/>
                </a:rPr>
                <a:t>00 </a:t>
              </a:r>
              <a:r>
                <a:rPr kumimoji="0" lang="ru-RU" sz="1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era CY" panose="00000500000000000000" pitchFamily="2" charset="-52"/>
                  <a:cs typeface="Arial" pitchFamily="34" charset="0"/>
                </a:rPr>
                <a:t>000 000 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РУБ</a:t>
              </a:r>
              <a:endParaRPr kumimoji="0" lang="ru-RU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endParaRPr>
            </a:p>
          </p:txBody>
        </p:sp>
        <p:sp>
          <p:nvSpPr>
            <p:cNvPr id="406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285138" y="1663524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2019 - 2021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grpSp>
        <p:nvGrpSpPr>
          <p:cNvPr id="420" name="Группа 419"/>
          <p:cNvGrpSpPr/>
          <p:nvPr/>
        </p:nvGrpSpPr>
        <p:grpSpPr>
          <a:xfrm>
            <a:off x="5403263" y="1605568"/>
            <a:ext cx="1959551" cy="2061552"/>
            <a:chOff x="5520333" y="1605568"/>
            <a:chExt cx="1959551" cy="2061552"/>
          </a:xfrm>
        </p:grpSpPr>
        <p:pic>
          <p:nvPicPr>
            <p:cNvPr id="365" name="Рисунок 364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6108144" y="2162262"/>
              <a:ext cx="798795" cy="531562"/>
            </a:xfrm>
            <a:prstGeom prst="rect">
              <a:avLst/>
            </a:prstGeom>
          </p:spPr>
        </p:pic>
        <p:sp>
          <p:nvSpPr>
            <p:cNvPr id="368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0333" y="1605568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70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36643" y="2664551"/>
              <a:ext cx="1941796" cy="485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lvl="0"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defRPr/>
              </a:pP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7 выпусков</a:t>
              </a:r>
              <a:b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80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000 000 000 РУБ</a:t>
              </a:r>
            </a:p>
          </p:txBody>
        </p:sp>
        <p:sp>
          <p:nvSpPr>
            <p:cNvPr id="371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24217" y="3127986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373" name="Рисунок 372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5942263" y="3301406"/>
              <a:ext cx="1130556" cy="243994"/>
            </a:xfrm>
            <a:prstGeom prst="rect">
              <a:avLst/>
            </a:prstGeom>
          </p:spPr>
        </p:pic>
        <p:sp>
          <p:nvSpPr>
            <p:cNvPr id="407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061337" y="1663524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2021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grpSp>
        <p:nvGrpSpPr>
          <p:cNvPr id="418" name="Группа 417"/>
          <p:cNvGrpSpPr/>
          <p:nvPr/>
        </p:nvGrpSpPr>
        <p:grpSpPr>
          <a:xfrm>
            <a:off x="9701180" y="1605568"/>
            <a:ext cx="1959551" cy="2061552"/>
            <a:chOff x="9759236" y="1605568"/>
            <a:chExt cx="1959551" cy="2061552"/>
          </a:xfrm>
        </p:grpSpPr>
        <p:pic>
          <p:nvPicPr>
            <p:cNvPr id="366" name="Рисунок 365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10432180" y="2108281"/>
              <a:ext cx="620282" cy="602432"/>
            </a:xfrm>
            <a:prstGeom prst="rect">
              <a:avLst/>
            </a:prstGeom>
          </p:spPr>
        </p:pic>
        <p:sp>
          <p:nvSpPr>
            <p:cNvPr id="380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9236" y="1605568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82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71423" y="2642413"/>
              <a:ext cx="1941796" cy="485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3 Выпуска</a:t>
              </a:r>
              <a:b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27</a:t>
              </a:r>
              <a:r>
                <a:rPr lang="ru-RU" sz="1200" b="1" kern="0" noProof="0" dirty="0" smtClean="0">
                  <a:latin typeface="Cera CY" panose="00000500000000000000" pitchFamily="2" charset="-52"/>
                  <a:cs typeface="Arial" pitchFamily="34" charset="0"/>
                </a:rPr>
                <a:t> 0</a:t>
              </a:r>
              <a:r>
                <a:rPr kumimoji="0" lang="ru-RU" sz="12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Cera CY" panose="00000500000000000000" pitchFamily="2" charset="-52"/>
                  <a:cs typeface="Arial" pitchFamily="34" charset="0"/>
                </a:rPr>
                <a:t>00 </a:t>
              </a:r>
              <a:r>
                <a:rPr kumimoji="0" lang="ru-RU" sz="1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era CY" panose="00000500000000000000" pitchFamily="2" charset="-52"/>
                  <a:cs typeface="Arial" pitchFamily="34" charset="0"/>
                </a:rPr>
                <a:t>000 000 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РУБ</a:t>
              </a:r>
              <a:endParaRPr kumimoji="0" lang="ru-RU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ra CY" panose="00000500000000000000" pitchFamily="2" charset="-52"/>
                <a:cs typeface="Arial" pitchFamily="34" charset="0"/>
              </a:endParaRPr>
            </a:p>
          </p:txBody>
        </p:sp>
        <p:sp>
          <p:nvSpPr>
            <p:cNvPr id="383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10258997" y="3127986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385" name="Рисунок 384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10177043" y="3301406"/>
              <a:ext cx="1130556" cy="243994"/>
            </a:xfrm>
            <a:prstGeom prst="rect">
              <a:avLst/>
            </a:prstGeom>
          </p:spPr>
        </p:pic>
        <p:sp>
          <p:nvSpPr>
            <p:cNvPr id="408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361300" y="1663524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2010 - 2020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grpSp>
        <p:nvGrpSpPr>
          <p:cNvPr id="422" name="Группа 421"/>
          <p:cNvGrpSpPr/>
          <p:nvPr/>
        </p:nvGrpSpPr>
        <p:grpSpPr>
          <a:xfrm>
            <a:off x="4345911" y="3854342"/>
            <a:ext cx="1959551" cy="2061552"/>
            <a:chOff x="4505565" y="3854342"/>
            <a:chExt cx="1959551" cy="2061552"/>
          </a:xfrm>
        </p:grpSpPr>
        <p:sp>
          <p:nvSpPr>
            <p:cNvPr id="386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5565" y="3854342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89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5000263" y="5376760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391" name="Рисунок 390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4918309" y="5550180"/>
              <a:ext cx="1130556" cy="243994"/>
            </a:xfrm>
            <a:prstGeom prst="rect">
              <a:avLst/>
            </a:prstGeom>
          </p:spPr>
        </p:pic>
        <p:pic>
          <p:nvPicPr>
            <p:cNvPr id="409" name="Picture 2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9567" y="4223390"/>
              <a:ext cx="1428040" cy="4919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0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689" y="4871628"/>
              <a:ext cx="1941796" cy="485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lvl="0"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defRPr/>
              </a:pP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2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 выпуска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/>
              </a:r>
              <a:b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13 500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000 000 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РУБ</a:t>
              </a:r>
              <a:endParaRPr lang="ru-RU" sz="1200" b="1" kern="0" dirty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  <p:sp>
          <p:nvSpPr>
            <p:cNvPr id="411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134469" y="3899472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2017 - 2023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grpSp>
        <p:nvGrpSpPr>
          <p:cNvPr id="423" name="Группа 422"/>
          <p:cNvGrpSpPr/>
          <p:nvPr/>
        </p:nvGrpSpPr>
        <p:grpSpPr>
          <a:xfrm>
            <a:off x="6476751" y="3854342"/>
            <a:ext cx="1964648" cy="2061552"/>
            <a:chOff x="6653617" y="3854342"/>
            <a:chExt cx="1964648" cy="2061552"/>
          </a:xfrm>
        </p:grpSpPr>
        <p:sp>
          <p:nvSpPr>
            <p:cNvPr id="392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3617" y="3854342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95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7164043" y="5376760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397" name="Рисунок 396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7082089" y="5550180"/>
              <a:ext cx="1130556" cy="243994"/>
            </a:xfrm>
            <a:prstGeom prst="rect">
              <a:avLst/>
            </a:prstGeom>
          </p:spPr>
        </p:pic>
        <p:pic>
          <p:nvPicPr>
            <p:cNvPr id="412" name="Рисунок 411"/>
            <p:cNvPicPr>
              <a:picLocks noChangeAspect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0336" y="4116134"/>
              <a:ext cx="1834062" cy="731564"/>
            </a:xfrm>
            <a:prstGeom prst="rect">
              <a:avLst/>
            </a:prstGeom>
          </p:spPr>
        </p:pic>
        <p:sp>
          <p:nvSpPr>
            <p:cNvPr id="413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6469" y="4871628"/>
              <a:ext cx="1941796" cy="498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lvl="0"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defRPr/>
              </a:pP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 выпуск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/>
              </a:r>
              <a:b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16 500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000 000 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РУБ</a:t>
              </a:r>
              <a:endParaRPr lang="ru-RU" sz="1200" b="1" kern="0" dirty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  <p:sp>
          <p:nvSpPr>
            <p:cNvPr id="416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198595" y="3899472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2011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grpSp>
        <p:nvGrpSpPr>
          <p:cNvPr id="424" name="Группа 423"/>
          <p:cNvGrpSpPr/>
          <p:nvPr/>
        </p:nvGrpSpPr>
        <p:grpSpPr>
          <a:xfrm>
            <a:off x="8612688" y="3854342"/>
            <a:ext cx="1969958" cy="2061552"/>
            <a:chOff x="8772342" y="3854342"/>
            <a:chExt cx="1969958" cy="2061552"/>
          </a:xfrm>
        </p:grpSpPr>
        <p:sp>
          <p:nvSpPr>
            <p:cNvPr id="398" name="Freeform 17">
              <a:extLst>
                <a:ext uri="{FF2B5EF4-FFF2-40B4-BE49-F238E27FC236}">
                  <a16:creationId xmlns:a16="http://schemas.microsoft.com/office/drawing/2014/main" id="{CCF430D1-723F-46B7-902B-7BAB300E45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2342" y="3854342"/>
              <a:ext cx="1959551" cy="2061552"/>
            </a:xfrm>
            <a:custGeom>
              <a:avLst/>
              <a:gdLst>
                <a:gd name="T0" fmla="*/ 0 w 665"/>
                <a:gd name="T1" fmla="*/ 0 h 781"/>
                <a:gd name="T2" fmla="*/ 0 w 665"/>
                <a:gd name="T3" fmla="*/ 2147483647 h 781"/>
                <a:gd name="T4" fmla="*/ 2147483647 w 665"/>
                <a:gd name="T5" fmla="*/ 2147483647 h 781"/>
                <a:gd name="T6" fmla="*/ 2147483647 w 665"/>
                <a:gd name="T7" fmla="*/ 0 h 781"/>
                <a:gd name="T8" fmla="*/ 0 w 665"/>
                <a:gd name="T9" fmla="*/ 0 h 7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5"/>
                <a:gd name="T16" fmla="*/ 0 h 781"/>
                <a:gd name="T17" fmla="*/ 665 w 665"/>
                <a:gd name="T18" fmla="*/ 781 h 7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5" h="781">
                  <a:moveTo>
                    <a:pt x="0" y="0"/>
                  </a:moveTo>
                  <a:lnTo>
                    <a:pt x="0" y="780"/>
                  </a:lnTo>
                  <a:lnTo>
                    <a:pt x="664" y="780"/>
                  </a:lnTo>
                  <a:lnTo>
                    <a:pt x="664" y="0"/>
                  </a:lnTo>
                  <a:lnTo>
                    <a:pt x="0" y="0"/>
                  </a:lnTo>
                </a:path>
              </a:pathLst>
            </a:custGeom>
            <a:noFill/>
            <a:ln w="6350" cap="rnd" cmpd="sng">
              <a:solidFill>
                <a:srgbClr val="164768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mbria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401" name="Text Box 16">
              <a:extLst>
                <a:ext uri="{FF2B5EF4-FFF2-40B4-BE49-F238E27FC236}">
                  <a16:creationId xmlns:a16="http://schemas.microsoft.com/office/drawing/2014/main" id="{F34BEB90-8D7E-43CC-9C95-090231E0CD36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9288078" y="5376760"/>
              <a:ext cx="966648" cy="12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rgbClr val="BABFB7"/>
                  </a:solidFill>
                  <a:latin typeface="Arial" pitchFamily="34" charset="0"/>
                </a:defRPr>
              </a:lvl9pPr>
            </a:lstStyle>
            <a:p>
              <a:pPr marL="0" marR="0" lvl="0" indent="0" algn="ctr" defTabSz="914400" rtl="0" eaLnBrk="0" fontAlgn="auto" latinLnBrk="0" hangingPunc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900" i="0" u="none" strike="noStrike" kern="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Cera CY" panose="00000500000000000000" pitchFamily="2" charset="-52"/>
                  <a:ea typeface="Stem Medium" panose="020B0603020203020204" pitchFamily="34" charset="-52"/>
                  <a:cs typeface="Arial" pitchFamily="34" charset="0"/>
                </a:rPr>
                <a:t>Организатор</a:t>
              </a:r>
            </a:p>
          </p:txBody>
        </p:sp>
        <p:pic>
          <p:nvPicPr>
            <p:cNvPr id="403" name="Рисунок 402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452" b="28474"/>
            <a:stretch/>
          </p:blipFill>
          <p:spPr>
            <a:xfrm>
              <a:off x="9206124" y="5550180"/>
              <a:ext cx="1130556" cy="243994"/>
            </a:xfrm>
            <a:prstGeom prst="rect">
              <a:avLst/>
            </a:prstGeom>
          </p:spPr>
        </p:pic>
        <p:pic>
          <p:nvPicPr>
            <p:cNvPr id="414" name="Рисунок 413"/>
            <p:cNvPicPr>
              <a:picLocks noChangeAspect="1"/>
            </p:cNvPicPr>
            <p:nvPr/>
          </p:nvPicPr>
          <p:blipFill rotWithShape="1">
            <a:blip r:embed="rId25"/>
            <a:srcRect t="18620" b="24943"/>
            <a:stretch/>
          </p:blipFill>
          <p:spPr>
            <a:xfrm>
              <a:off x="8869970" y="4275039"/>
              <a:ext cx="1802865" cy="394338"/>
            </a:xfrm>
            <a:prstGeom prst="rect">
              <a:avLst/>
            </a:prstGeom>
          </p:spPr>
        </p:pic>
        <p:sp>
          <p:nvSpPr>
            <p:cNvPr id="415" name="Rectangle 15">
              <a:extLst>
                <a:ext uri="{FF2B5EF4-FFF2-40B4-BE49-F238E27FC236}">
                  <a16:creationId xmlns:a16="http://schemas.microsoft.com/office/drawing/2014/main" id="{5A6C2FE2-3298-4012-BCB3-63937FD3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00504" y="4871628"/>
              <a:ext cx="1941796" cy="498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45716" rIns="108000" bIns="45716">
              <a:spAutoFit/>
            </a:bodyPr>
            <a:lstStyle/>
            <a:p>
              <a:pPr lvl="0"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  <a:defRPr/>
              </a:pP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 выпуск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/>
              </a:r>
              <a:b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</a:b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15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0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00 </a:t>
              </a:r>
              <a:r>
                <a:rPr lang="ru-RU" sz="1200" b="1" kern="0" dirty="0">
                  <a:latin typeface="Cera CY" panose="00000500000000000000" pitchFamily="2" charset="-52"/>
                  <a:cs typeface="Arial" pitchFamily="34" charset="0"/>
                </a:rPr>
                <a:t>000 000 </a:t>
              </a:r>
              <a:r>
                <a:rPr lang="ru-RU" sz="1200" b="1" kern="0" dirty="0" smtClean="0">
                  <a:latin typeface="Cera CY" panose="00000500000000000000" pitchFamily="2" charset="-52"/>
                  <a:cs typeface="Arial" pitchFamily="34" charset="0"/>
                </a:rPr>
                <a:t>РУБ</a:t>
              </a:r>
              <a:endParaRPr lang="ru-RU" sz="1200" b="1" kern="0" dirty="0">
                <a:solidFill>
                  <a:srgbClr val="000000"/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  <p:sp>
          <p:nvSpPr>
            <p:cNvPr id="417" name="Rectangle 14">
              <a:extLst>
                <a:ext uri="{FF2B5EF4-FFF2-40B4-BE49-F238E27FC236}">
                  <a16:creationId xmlns:a16="http://schemas.microsoft.com/office/drawing/2014/main" id="{30A235B5-115E-4C53-ABFB-FA2288CEF3D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313473" y="3899472"/>
              <a:ext cx="1257841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lvl="0" algn="r">
                <a:defRPr/>
              </a:pPr>
              <a:r>
                <a:rPr lang="ru-RU" sz="1400" kern="0" dirty="0" smtClean="0">
                  <a:solidFill>
                    <a:srgbClr val="000000">
                      <a:lumMod val="50000"/>
                      <a:lumOff val="50000"/>
                    </a:srgbClr>
                  </a:solidFill>
                  <a:latin typeface="Cera CY" panose="00000500000000000000" pitchFamily="2" charset="-52"/>
                  <a:cs typeface="Arial" pitchFamily="34" charset="0"/>
                </a:rPr>
                <a:t>2017</a:t>
              </a:r>
              <a:endParaRPr lang="ru-RU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Cera CY" panose="00000500000000000000" pitchFamily="2" charset="-52"/>
                <a:cs typeface="Arial" pitchFamily="34" charset="0"/>
              </a:endParaRPr>
            </a:p>
          </p:txBody>
        </p:sp>
      </p:grpSp>
      <p:sp>
        <p:nvSpPr>
          <p:cNvPr id="439" name="TextBox 438"/>
          <p:cNvSpPr txBox="1"/>
          <p:nvPr/>
        </p:nvSpPr>
        <p:spPr>
          <a:xfrm>
            <a:off x="5176883" y="1821701"/>
            <a:ext cx="2406519" cy="349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ru-RU" sz="1050" dirty="0" smtClean="0"/>
              <a:t>Минфин </a:t>
            </a:r>
            <a:br>
              <a:rPr lang="ru-RU" sz="1050" dirty="0" smtClean="0"/>
            </a:br>
            <a:r>
              <a:rPr lang="ru-RU" sz="1050" dirty="0" smtClean="0"/>
              <a:t>Республики Казахстан</a:t>
            </a:r>
            <a:endParaRPr lang="ru-RU" sz="1050" dirty="0"/>
          </a:p>
        </p:txBody>
      </p:sp>
      <p:sp>
        <p:nvSpPr>
          <p:cNvPr id="440" name="TextBox 439"/>
          <p:cNvSpPr txBox="1"/>
          <p:nvPr/>
        </p:nvSpPr>
        <p:spPr>
          <a:xfrm>
            <a:off x="9489020" y="1821701"/>
            <a:ext cx="2406519" cy="349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ru-RU" sz="1050" dirty="0" smtClean="0"/>
              <a:t>Минфин </a:t>
            </a:r>
            <a:br>
              <a:rPr lang="ru-RU" sz="1050" dirty="0" smtClean="0"/>
            </a:br>
            <a:r>
              <a:rPr lang="ru-RU" sz="1050" dirty="0" smtClean="0"/>
              <a:t>Республики Беларусь</a:t>
            </a:r>
            <a:endParaRPr lang="ru-RU" sz="1050" dirty="0"/>
          </a:p>
        </p:txBody>
      </p:sp>
      <p:sp>
        <p:nvSpPr>
          <p:cNvPr id="441" name="TextBox 440"/>
          <p:cNvSpPr txBox="1"/>
          <p:nvPr/>
        </p:nvSpPr>
        <p:spPr>
          <a:xfrm>
            <a:off x="5176968" y="1429391"/>
            <a:ext cx="2406519" cy="221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ru-RU" sz="1050" i="1" dirty="0" smtClean="0"/>
              <a:t>Государственные облигации</a:t>
            </a:r>
            <a:endParaRPr lang="ru-RU" sz="1050" i="1" dirty="0"/>
          </a:p>
        </p:txBody>
      </p:sp>
      <p:sp>
        <p:nvSpPr>
          <p:cNvPr id="442" name="TextBox 441"/>
          <p:cNvSpPr txBox="1"/>
          <p:nvPr/>
        </p:nvSpPr>
        <p:spPr>
          <a:xfrm>
            <a:off x="9476903" y="1429391"/>
            <a:ext cx="2406519" cy="221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000"/>
              </a:lnSpc>
            </a:pPr>
            <a:r>
              <a:rPr lang="ru-RU" sz="1050" i="1" dirty="0" smtClean="0"/>
              <a:t>Государственные облигации</a:t>
            </a:r>
            <a:endParaRPr lang="ru-RU" sz="1050" i="1" dirty="0"/>
          </a:p>
        </p:txBody>
      </p:sp>
      <p:sp>
        <p:nvSpPr>
          <p:cNvPr id="443" name="TextBox 442"/>
          <p:cNvSpPr txBox="1"/>
          <p:nvPr/>
        </p:nvSpPr>
        <p:spPr>
          <a:xfrm>
            <a:off x="402020" y="6447315"/>
            <a:ext cx="505709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ru-RU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800" b="0" i="1" u="none" strike="noStrike" cap="none" spc="0" normalizeH="0" baseline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Bliss Pro Light" panose="02000506050000020004" pitchFamily="50" charset="-52"/>
                <a:cs typeface="Arial" charset="0"/>
              </a:defRPr>
            </a:lvl1pPr>
            <a:lvl2pPr marL="742950" indent="-285750">
              <a:defRPr kumimoji="1" sz="1400">
                <a:latin typeface="Credit Suisse Type Roman"/>
                <a:cs typeface="Arial" charset="0"/>
              </a:defRPr>
            </a:lvl2pPr>
            <a:lvl3pPr marL="1143000" indent="-228600">
              <a:defRPr kumimoji="1" sz="1400">
                <a:latin typeface="Credit Suisse Type Roman"/>
                <a:cs typeface="Arial" charset="0"/>
              </a:defRPr>
            </a:lvl3pPr>
            <a:lvl4pPr marL="1600200" indent="-228600">
              <a:defRPr kumimoji="1" sz="1400">
                <a:latin typeface="Credit Suisse Type Roman"/>
                <a:cs typeface="Arial" charset="0"/>
              </a:defRPr>
            </a:lvl4pPr>
            <a:lvl5pPr marL="2057400" indent="-228600">
              <a:defRPr kumimoji="1" sz="1400">
                <a:latin typeface="Credit Suisse Type Roman"/>
                <a:cs typeface="Arial" charset="0"/>
              </a:defRPr>
            </a:lvl5pPr>
            <a:lvl6pPr marL="25146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6pPr>
            <a:lvl7pPr marL="29718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7pPr>
            <a:lvl8pPr marL="34290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8pPr>
            <a:lvl9pPr marL="3886200" indent="-228600" eaLnBrk="0" hangingPunct="0">
              <a:buFont typeface="Credit Suisse Type Roman"/>
              <a:defRPr kumimoji="1" sz="1400">
                <a:latin typeface="Credit Suisse Type Roman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*Включая</a:t>
            </a:r>
            <a:r>
              <a:rPr kumimoji="0" lang="ru-RU" sz="800" b="0" i="0" u="none" strike="noStrike" kern="1200" cap="none" spc="0" normalizeH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2 выпуска ЕАБР на сумму 700 млн </a:t>
            </a:r>
            <a:r>
              <a:rPr kumimoji="0" lang="en-US" sz="800" b="0" i="0" u="none" strike="noStrike" kern="1200" cap="none" spc="0" normalizeH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USD</a:t>
            </a:r>
            <a:r>
              <a:rPr kumimoji="0" lang="ru-RU" sz="800" b="0" i="0" u="none" strike="noStrike" kern="1200" cap="none" spc="0" normalizeH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 и 1,9 млрд </a:t>
            </a:r>
            <a:r>
              <a:rPr kumimoji="0" lang="en-US" sz="800" b="0" i="0" u="none" strike="noStrike" kern="1200" cap="none" spc="0" normalizeH="0" noProof="0" dirty="0" smtClean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era CY"/>
                <a:ea typeface="+mn-ea"/>
                <a:cs typeface="Arial" charset="0"/>
              </a:rPr>
              <a:t>CNY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Cera CY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21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744" name="Слайд think-cell" r:id="rId6" imgW="353" imgH="318" progId="TCLayout.ActiveDocument.1">
                  <p:embed/>
                </p:oleObj>
              </mc:Choice>
              <mc:Fallback>
                <p:oleObj name="Слайд think-cell" r:id="rId6" imgW="353" imgH="318" progId="TCLayout.ActiveDocument.1">
                  <p:embed/>
                  <p:pic>
                    <p:nvPicPr>
                      <p:cNvPr id="5" name="Объект 4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 hidden="1"/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marR="0" lvl="0" indent="0" algn="ctr" defTabSz="829316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54CCD5A0-8A21-4947-B18A-53DBE8A0EAF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86196" y="262556"/>
            <a:ext cx="10582137" cy="492443"/>
          </a:xfrm>
        </p:spPr>
        <p:txBody>
          <a:bodyPr/>
          <a:lstStyle/>
          <a:p>
            <a:r>
              <a:rPr lang="ru-RU" sz="3200" dirty="0"/>
              <a:t>Заявление об ограничении ответственности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12982" y="1011498"/>
            <a:ext cx="11203199" cy="5588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Настоящая презентация предназначена исключительно для целей ознакомления ее получателем и не может быть предоставлена полностью или частично, для ознакомления или в пользование третьим лицам. Ничто в настоящей презентации не содержит оферты или обязательства со стороны Банка ГПБ (АО) по организации или предоставлению финансирования какого-либо вида.</a:t>
            </a:r>
          </a:p>
          <a:p>
            <a:pPr algn="just">
              <a:lnSpc>
                <a:spcPct val="105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Вся </a:t>
            </a: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информация, содержащаяся в настоящей презентации, носит конфиденциальный характер и является исключительной собственностью 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Банка </a:t>
            </a: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ГПБ (АО). Настоящая презентация не может быть прямо или косвенно распространена или иным образом передана третьим лицам 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полностью или </a:t>
            </a: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частично без предварительного письменного согласия Банка ГПБ (АО). Настоящая презентация и любые ее копии должны 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немедленно возвращаться </a:t>
            </a: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 Банк ГПБ (АО) по его письменному требованию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300" spc="-10" dirty="0">
              <a:solidFill>
                <a:srgbClr val="FFFFFF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5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Прежде чем стать стороной по какой-либо сделке вы должны рассмотреть приемлемость сделки для вас с учетом ваших специфических обстоятельств и результатов независимого анализа (по необходимости с привлечением ваших профессиональных консультантов) как финансовых рисков, так и юридических, регулятивных, налоговых, бухгалтерских и иных последствий заключения сделки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300" spc="-10" dirty="0">
              <a:solidFill>
                <a:srgbClr val="FFFFFF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5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Предоставляя настоящую презентацию ее получателю, Банк ГПБ (АО) не принимает на себя обязательств по какой-либо сделке, а также не направляет оферту на заключение какой-либо сделки. Несмотря на то, что любая индикативная информация, содержащаяся в настоящей презентации, отражает на определенный момент времени условия, на которых, по мнению Банка ГПБ (АО), сделка может быть организована или заключена, Банк ГПБ (АО) не предоставляет каких-либо гарантий, что данная сделка может быть в действительности заключена на указанных в настоящей презентации условиях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300" spc="-10" dirty="0">
              <a:solidFill>
                <a:srgbClr val="FFFFFF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5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Ничто в настоящей презентации не содержит обязательств со стороны Банка ГПБ (АО) организовать финансирование какого-либо вида. Организация финансирования какого-либо вида требует всех необходимых, надлежащим образом оформленных одобрений органов Банка ГПБ (АО), а также подписания документации в форме, удовлетворительной для Банка ГПБ (АО). Любые действия, совершенные Банком ГПБ (АО) для получения необходимого одобрения предложения по организации финансирования, не содержат дальнейших обязательств со стороны 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Банка ГПБ (АО</a:t>
            </a: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) в отношении (1) организации финансирования какого-либо вида, (2) предоставления финансирования или (3) 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возможных</a:t>
            </a:r>
            <a:r>
              <a:rPr lang="en-US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изменений </a:t>
            </a:r>
            <a:r>
              <a:rPr lang="ru-RU" sz="1300" spc="-1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 структуре финансирования</a:t>
            </a:r>
            <a:r>
              <a:rPr lang="ru-RU" sz="1300" spc="-1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300" spc="-10" dirty="0">
              <a:solidFill>
                <a:srgbClr val="FFFFFF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5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lang="ru-RU" sz="1300" spc="-20" dirty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Банк ГПБ (АО) имеет лицензию Центрального Банка Российской Федерации на право осуществления банковских операций в Российской Федерации и лицензию Федеральной Службы по финансовым рынкам на право осуществления брокерских, дилерских и депозитарных операций</a:t>
            </a:r>
            <a:r>
              <a:rPr lang="ru-RU" sz="1300" spc="-20" dirty="0" smtClean="0">
                <a:solidFill>
                  <a:srgbClr val="FFFFFF">
                    <a:lumMod val="50000"/>
                  </a:srgb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300" spc="-20" dirty="0">
              <a:solidFill>
                <a:srgbClr val="FFFFFF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50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votmvkqRSmkJPgmGjmv1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votmvkqRSmkJPgmGjmv1g"/>
</p:tagLst>
</file>

<file path=ppt/theme/theme1.xml><?xml version="1.0" encoding="utf-8"?>
<a:theme xmlns:a="http://schemas.openxmlformats.org/drawingml/2006/main" name="Тема Office">
  <a:themeElements>
    <a:clrScheme name="Другая 157">
      <a:dk1>
        <a:srgbClr val="000000"/>
      </a:dk1>
      <a:lt1>
        <a:srgbClr val="FFFFFF"/>
      </a:lt1>
      <a:dk2>
        <a:srgbClr val="696E82"/>
      </a:dk2>
      <a:lt2>
        <a:srgbClr val="EDEEF2"/>
      </a:lt2>
      <a:accent1>
        <a:srgbClr val="2354D6"/>
      </a:accent1>
      <a:accent2>
        <a:srgbClr val="4478FF"/>
      </a:accent2>
      <a:accent3>
        <a:srgbClr val="D1E5FF"/>
      </a:accent3>
      <a:accent4>
        <a:srgbClr val="F4F6FA"/>
      </a:accent4>
      <a:accent5>
        <a:srgbClr val="FFA066"/>
      </a:accent5>
      <a:accent6>
        <a:srgbClr val="FF7900"/>
      </a:accent6>
      <a:hlink>
        <a:srgbClr val="4478FF"/>
      </a:hlink>
      <a:folHlink>
        <a:srgbClr val="FFA066"/>
      </a:folHlink>
    </a:clrScheme>
    <a:fontScheme name="Другая 1">
      <a:majorFont>
        <a:latin typeface="Cera CY"/>
        <a:ea typeface=""/>
        <a:cs typeface=""/>
      </a:majorFont>
      <a:minorFont>
        <a:latin typeface="Cera C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GPB_tequila_sunrise">
      <a:dk1>
        <a:srgbClr val="000000"/>
      </a:dk1>
      <a:lt1>
        <a:srgbClr val="FFFFFF"/>
      </a:lt1>
      <a:dk2>
        <a:srgbClr val="73B0FF"/>
      </a:dk2>
      <a:lt2>
        <a:srgbClr val="2354D6"/>
      </a:lt2>
      <a:accent1>
        <a:srgbClr val="D0E6FE"/>
      </a:accent1>
      <a:accent2>
        <a:srgbClr val="FFE4CC"/>
      </a:accent2>
      <a:accent3>
        <a:srgbClr val="FFA066"/>
      </a:accent3>
      <a:accent4>
        <a:srgbClr val="FF7900"/>
      </a:accent4>
      <a:accent5>
        <a:srgbClr val="696E82"/>
      </a:accent5>
      <a:accent6>
        <a:srgbClr val="CED0D8"/>
      </a:accent6>
      <a:hlink>
        <a:srgbClr val="4478FF"/>
      </a:hlink>
      <a:folHlink>
        <a:srgbClr val="FFA066"/>
      </a:folHlink>
    </a:clrScheme>
    <a:fontScheme name="Другая 1">
      <a:majorFont>
        <a:latin typeface="Cera CY"/>
        <a:ea typeface=""/>
        <a:cs typeface=""/>
      </a:majorFont>
      <a:minorFont>
        <a:latin typeface="Cera C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Тема Office">
  <a:themeElements>
    <a:clrScheme name="GPB_tequila_sunrise">
      <a:dk1>
        <a:srgbClr val="000000"/>
      </a:dk1>
      <a:lt1>
        <a:srgbClr val="FFFFFF"/>
      </a:lt1>
      <a:dk2>
        <a:srgbClr val="73B0FF"/>
      </a:dk2>
      <a:lt2>
        <a:srgbClr val="2354D6"/>
      </a:lt2>
      <a:accent1>
        <a:srgbClr val="D0E6FE"/>
      </a:accent1>
      <a:accent2>
        <a:srgbClr val="FFE4CC"/>
      </a:accent2>
      <a:accent3>
        <a:srgbClr val="FFA066"/>
      </a:accent3>
      <a:accent4>
        <a:srgbClr val="FF7900"/>
      </a:accent4>
      <a:accent5>
        <a:srgbClr val="696E82"/>
      </a:accent5>
      <a:accent6>
        <a:srgbClr val="CED0D8"/>
      </a:accent6>
      <a:hlink>
        <a:srgbClr val="4478FF"/>
      </a:hlink>
      <a:folHlink>
        <a:srgbClr val="FFA066"/>
      </a:folHlink>
    </a:clrScheme>
    <a:fontScheme name="Другая 1">
      <a:majorFont>
        <a:latin typeface="Cera CY"/>
        <a:ea typeface=""/>
        <a:cs typeface=""/>
      </a:majorFont>
      <a:minorFont>
        <a:latin typeface="Cera C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Тема Office">
  <a:themeElements>
    <a:clrScheme name="Другая 157">
      <a:dk1>
        <a:srgbClr val="000000"/>
      </a:dk1>
      <a:lt1>
        <a:srgbClr val="FFFFFF"/>
      </a:lt1>
      <a:dk2>
        <a:srgbClr val="696E82"/>
      </a:dk2>
      <a:lt2>
        <a:srgbClr val="EDEEF2"/>
      </a:lt2>
      <a:accent1>
        <a:srgbClr val="2354D6"/>
      </a:accent1>
      <a:accent2>
        <a:srgbClr val="4478FF"/>
      </a:accent2>
      <a:accent3>
        <a:srgbClr val="D1E5FF"/>
      </a:accent3>
      <a:accent4>
        <a:srgbClr val="F4F6FA"/>
      </a:accent4>
      <a:accent5>
        <a:srgbClr val="FFA066"/>
      </a:accent5>
      <a:accent6>
        <a:srgbClr val="FF7900"/>
      </a:accent6>
      <a:hlink>
        <a:srgbClr val="4478FF"/>
      </a:hlink>
      <a:folHlink>
        <a:srgbClr val="FFA066"/>
      </a:folHlink>
    </a:clrScheme>
    <a:fontScheme name="Другая 1">
      <a:majorFont>
        <a:latin typeface="Cera CY"/>
        <a:ea typeface=""/>
        <a:cs typeface=""/>
      </a:majorFont>
      <a:minorFont>
        <a:latin typeface="Cera C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C032776283D74198961046CF78D145" ma:contentTypeVersion="2" ma:contentTypeDescription="Создание документа." ma:contentTypeScope="" ma:versionID="98e8c40dcc8dcce496e09ac9114b0652">
  <xsd:schema xmlns:xsd="http://www.w3.org/2001/XMLSchema" xmlns:xs="http://www.w3.org/2001/XMLSchema" xmlns:p="http://schemas.microsoft.com/office/2006/metadata/properties" xmlns:ns2="d93d7d1d-3ce8-4391-a1c3-849acecebca2" targetNamespace="http://schemas.microsoft.com/office/2006/metadata/properties" ma:root="true" ma:fieldsID="1de86f2c903bc2ae47bb763d29f878f7" ns2:_="">
    <xsd:import namespace="d93d7d1d-3ce8-4391-a1c3-849acecebc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3d7d1d-3ce8-4391-a1c3-849acecebca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521B4C-CB18-4EC2-AB41-9C82E4084E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C54DEF9-905A-4500-A2E7-43A2E9A0FA4B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d93d7d1d-3ce8-4391-a1c3-849acecebca2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188A593-B05C-4869-80B9-B8620C1F48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3d7d1d-3ce8-4391-a1c3-849acecebc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8608</TotalTime>
  <Words>1957</Words>
  <Application>Microsoft Office PowerPoint</Application>
  <PresentationFormat>Широкоэкранный</PresentationFormat>
  <Paragraphs>480</Paragraphs>
  <Slides>11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5" baseType="lpstr">
      <vt:lpstr>Cera CY</vt:lpstr>
      <vt:lpstr>Arial Narrow</vt:lpstr>
      <vt:lpstr>Verdana</vt:lpstr>
      <vt:lpstr>Tahoma</vt:lpstr>
      <vt:lpstr>Times New Roman</vt:lpstr>
      <vt:lpstr>Cambria</vt:lpstr>
      <vt:lpstr>Arial</vt:lpstr>
      <vt:lpstr>Calibri</vt:lpstr>
      <vt:lpstr>Stem Medium</vt:lpstr>
      <vt:lpstr>Тема Office</vt:lpstr>
      <vt:lpstr>2_Тема Office</vt:lpstr>
      <vt:lpstr>3_Тема Office</vt:lpstr>
      <vt:lpstr>1_Тема Office</vt:lpstr>
      <vt:lpstr>Слайд think-cell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 Микулин</dc:creator>
  <cp:lastModifiedBy>Смирнов Игорь Михайлович</cp:lastModifiedBy>
  <cp:revision>1541</cp:revision>
  <cp:lastPrinted>2020-07-15T11:29:33Z</cp:lastPrinted>
  <dcterms:created xsi:type="dcterms:W3CDTF">2020-07-15T08:39:13Z</dcterms:created>
  <dcterms:modified xsi:type="dcterms:W3CDTF">2023-06-21T21:02:10Z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0x010100F2C032776283D74198961046CF78D145</vt:lpwstr>
  </property>
</Properties>
</file>